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3" r:id="rId9"/>
    <p:sldId id="274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7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4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3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8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1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903C-048C-4BBF-B6C5-137BA173BB8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8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data-breach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4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371" y="2139518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US SME Security Breaches</a:t>
            </a:r>
            <a:endParaRPr lang="en-GB" sz="36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4365" y="3098307"/>
            <a:ext cx="796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Felix</a:t>
            </a:r>
            <a:r>
              <a:rPr lang="en-GB" sz="2400" b="1" dirty="0" smtClean="0">
                <a:latin typeface="+mj-lt"/>
              </a:rPr>
              <a:t>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Oppenheimer</a:t>
            </a:r>
            <a:endParaRPr lang="en-GB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6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235" y="452761"/>
            <a:ext cx="393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Planning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1" t="2110" r="1983" b="1410"/>
          <a:stretch/>
        </p:blipFill>
        <p:spPr>
          <a:xfrm>
            <a:off x="4462943" y="2139193"/>
            <a:ext cx="6904140" cy="4236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235" y="1589104"/>
            <a:ext cx="83361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What questions am I trying to answer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How many breaches?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How often?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What type or breach/ company?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What impact does a breach have?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Sourcing the data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Profile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Gain insights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C00000"/>
              </a:solidFill>
              <a:latin typeface="Futura LT Pro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235" y="452761"/>
            <a:ext cx="393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The Data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35" y="1171735"/>
            <a:ext cx="8336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Data csv collected from -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://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www.privacyrights.org/data-breaches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Profile: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5280 rows , 9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8 Types of breach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7 Types of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9146" t="5254" r="2444" b="1951"/>
          <a:stretch/>
        </p:blipFill>
        <p:spPr>
          <a:xfrm>
            <a:off x="776915" y="3057835"/>
            <a:ext cx="3732849" cy="3263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61" t="1799"/>
          <a:stretch/>
        </p:blipFill>
        <p:spPr>
          <a:xfrm>
            <a:off x="4802469" y="2259511"/>
            <a:ext cx="4314898" cy="43099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741" y="2596073"/>
            <a:ext cx="5501192" cy="16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235" y="452761"/>
            <a:ext cx="393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Findings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235" y="1171735"/>
            <a:ext cx="8336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" y="922459"/>
            <a:ext cx="6550743" cy="36378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54" y="2990671"/>
            <a:ext cx="6305702" cy="35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235" y="452761"/>
            <a:ext cx="393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Findings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235" y="1171735"/>
            <a:ext cx="8336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" y="1039436"/>
            <a:ext cx="7238640" cy="4100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30"/>
          <a:stretch/>
        </p:blipFill>
        <p:spPr>
          <a:xfrm>
            <a:off x="6006178" y="3691895"/>
            <a:ext cx="5589864" cy="24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235" y="452761"/>
            <a:ext cx="393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Risk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839" y="1238412"/>
            <a:ext cx="83361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OWASP Risk Rating 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Added Location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Used sklearn Pre-processing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Added Risk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Level: Type of breach + Type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organization+ 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                  Records Breached + Location Risk /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Added Threat Level: High, Medium, Low</a:t>
            </a: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01" y="1357264"/>
            <a:ext cx="585787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56396" y="1417738"/>
            <a:ext cx="989901" cy="1619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301" y="4034920"/>
            <a:ext cx="5857200" cy="1874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2562" y="3080813"/>
            <a:ext cx="1231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Pre-processed</a:t>
            </a: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GB" sz="1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818539" y="3437882"/>
            <a:ext cx="0" cy="481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371" y="2618912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Futura LT Pro Book" panose="020B05020202040203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5052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751B5F151A441BFC0E6979253E648" ma:contentTypeVersion="4" ma:contentTypeDescription="Create a new document." ma:contentTypeScope="" ma:versionID="2ffca92d2bf044b97478e52e574a32e4">
  <xsd:schema xmlns:xsd="http://www.w3.org/2001/XMLSchema" xmlns:xs="http://www.w3.org/2001/XMLSchema" xmlns:p="http://schemas.microsoft.com/office/2006/metadata/properties" xmlns:ns2="f17ef920-b09f-4058-bc1e-5c0d7c8be259" targetNamespace="http://schemas.microsoft.com/office/2006/metadata/properties" ma:root="true" ma:fieldsID="ea2dc756bd152891bd990b11108d7d91" ns2:_="">
    <xsd:import namespace="f17ef920-b09f-4058-bc1e-5c0d7c8be25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ef920-b09f-4058-bc1e-5c0d7c8be2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88DC7F-9DC8-4DF0-8304-D341BD130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7ef920-b09f-4058-bc1e-5c0d7c8be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3E4D3-72DA-4289-91ED-DFF78CD471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BEA9C-C2E3-41D9-B880-E6B12665A2B1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f17ef920-b09f-4058-bc1e-5c0d7c8be259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116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LT Pro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Corina</dc:creator>
  <cp:lastModifiedBy>student10</cp:lastModifiedBy>
  <cp:revision>21</cp:revision>
  <dcterms:created xsi:type="dcterms:W3CDTF">2017-01-12T09:42:13Z</dcterms:created>
  <dcterms:modified xsi:type="dcterms:W3CDTF">2017-01-31T09:05:11Z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0x01010013F751B5F151A441BFC0E6979253E648</vt:lpwstr>
  </property>
</Properties>
</file>