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6F"/>
    <a:srgbClr val="C9D0CB"/>
    <a:srgbClr val="9D3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A3CB0-0699-4E18-8CEA-1093AF95119F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1C7E0-BFE9-447D-B66B-852DAB15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35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3284984"/>
            <a:ext cx="8460432" cy="1368152"/>
          </a:xfrm>
          <a:solidFill>
            <a:srgbClr val="003B6F"/>
          </a:solidFill>
          <a:ln>
            <a:solidFill>
              <a:srgbClr val="003B6F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4653136"/>
            <a:ext cx="8460432" cy="960512"/>
          </a:xfrm>
          <a:ln>
            <a:solidFill>
              <a:srgbClr val="003B6F"/>
            </a:solidFill>
          </a:ln>
        </p:spPr>
        <p:txBody>
          <a:bodyPr/>
          <a:lstStyle>
            <a:lvl1pPr marL="0" indent="0" algn="ctr">
              <a:buNone/>
              <a:defRPr>
                <a:solidFill>
                  <a:srgbClr val="003B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6" name="Bildplatzhalter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062" y="1631704"/>
            <a:ext cx="1656184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Bildplatzhalter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0" y="1631704"/>
            <a:ext cx="1656184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Bildplatzhalter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22" y="1631704"/>
            <a:ext cx="1656184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Bildplatzhalter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006" y="1631704"/>
            <a:ext cx="1656184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C428E03-DC48-4A56-8750-908B31B9968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" y="0"/>
            <a:ext cx="8819538" cy="122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3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625"/>
            <a:ext cx="5220432" cy="896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557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54B8FB9F-8876-46E4-8BB9-59B5038BB0A0}" type="datetime1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91880" y="638496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Prof. Max Mustermann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51520" y="6376243"/>
            <a:ext cx="467072" cy="365125"/>
          </a:xfrm>
          <a:prstGeom prst="rect">
            <a:avLst/>
          </a:prstGeom>
        </p:spPr>
        <p:txBody>
          <a:bodyPr/>
          <a:lstStyle/>
          <a:p>
            <a:fld id="{7CB45F04-CF4F-47AE-9523-7B01073B62B2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0" y="910738"/>
            <a:ext cx="9144359" cy="45719"/>
            <a:chOff x="5352" y="5013174"/>
            <a:chExt cx="9180871" cy="434420"/>
          </a:xfrm>
        </p:grpSpPr>
        <p:sp>
          <p:nvSpPr>
            <p:cNvPr id="9" name="Rechteck 8"/>
            <p:cNvSpPr/>
            <p:nvPr/>
          </p:nvSpPr>
          <p:spPr>
            <a:xfrm>
              <a:off x="5352" y="5013175"/>
              <a:ext cx="5809120" cy="434419"/>
            </a:xfrm>
            <a:prstGeom prst="rect">
              <a:avLst/>
            </a:prstGeom>
            <a:solidFill>
              <a:srgbClr val="003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810829" y="5013174"/>
              <a:ext cx="1663758" cy="434419"/>
            </a:xfrm>
            <a:prstGeom prst="rect">
              <a:avLst/>
            </a:prstGeom>
            <a:solidFill>
              <a:srgbClr val="C9D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474587" y="5013175"/>
              <a:ext cx="1711636" cy="434419"/>
            </a:xfrm>
            <a:prstGeom prst="rect">
              <a:avLst/>
            </a:prstGeom>
            <a:solidFill>
              <a:srgbClr val="9D3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792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6A6367A-0CAC-4AC7-845E-1133AA4E15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99" y="6376243"/>
            <a:ext cx="2495265" cy="39052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6EB50100-CA3A-43CE-8E12-661AA910613C}"/>
              </a:ext>
            </a:extLst>
          </p:cNvPr>
          <p:cNvSpPr/>
          <p:nvPr userDrawn="1"/>
        </p:nvSpPr>
        <p:spPr>
          <a:xfrm>
            <a:off x="0" y="6286780"/>
            <a:ext cx="9144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62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2522"/>
            <a:ext cx="9144000" cy="90619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19" y="1124744"/>
            <a:ext cx="8686945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24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3B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3284984"/>
            <a:ext cx="8460432" cy="1368152"/>
          </a:xfrm>
        </p:spPr>
        <p:txBody>
          <a:bodyPr/>
          <a:lstStyle/>
          <a:p>
            <a:r>
              <a:rPr lang="de-DE" dirty="0"/>
              <a:t>Entwicklung einer Mobilen-Anwendung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CI-Erfassung</a:t>
            </a:r>
          </a:p>
        </p:txBody>
      </p:sp>
    </p:spTree>
    <p:extLst>
      <p:ext uri="{BB962C8B-B14F-4D97-AF65-F5344CB8AC3E}">
        <p14:creationId xmlns:p14="http://schemas.microsoft.com/office/powerpoint/2010/main" val="305517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Erstellen einer CI-Erfassung für Android</a:t>
            </a:r>
          </a:p>
          <a:p>
            <a:r>
              <a:rPr lang="de-DE" dirty="0"/>
              <a:t>Lernen wie man Android-Studio verwendet</a:t>
            </a:r>
          </a:p>
          <a:p>
            <a:r>
              <a:rPr lang="de-DE" dirty="0"/>
              <a:t>Benutzerzentriertes Design verstehen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FB9F-8876-46E4-8BB9-59B5038BB0A0}" type="datetime1">
              <a:rPr lang="de-DE" smtClean="0"/>
              <a:t>14.06.2023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Schönfeld, Sänger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5F04-CF4F-47AE-9523-7B01073B62B2}" type="slidenum">
              <a:rPr lang="de-DE" smtClean="0"/>
              <a:t>2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Arbeit</a:t>
            </a:r>
          </a:p>
        </p:txBody>
      </p:sp>
    </p:spTree>
    <p:extLst>
      <p:ext uri="{BB962C8B-B14F-4D97-AF65-F5344CB8AC3E}">
        <p14:creationId xmlns:p14="http://schemas.microsoft.com/office/powerpoint/2010/main" val="396580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Design mittels </a:t>
            </a:r>
            <a:r>
              <a:rPr lang="de-DE" dirty="0" err="1"/>
              <a:t>Balsamiq</a:t>
            </a:r>
            <a:endParaRPr lang="de-DE" dirty="0"/>
          </a:p>
          <a:p>
            <a:r>
              <a:rPr lang="de-DE" dirty="0"/>
              <a:t>Testen mittels Think-</a:t>
            </a:r>
            <a:r>
              <a:rPr lang="de-DE" dirty="0" err="1"/>
              <a:t>Aloud</a:t>
            </a:r>
            <a:r>
              <a:rPr lang="de-DE" dirty="0"/>
              <a:t>-Studie</a:t>
            </a:r>
          </a:p>
          <a:p>
            <a:r>
              <a:rPr lang="de-DE" dirty="0"/>
              <a:t>Erstellen der GUI mittels Android-Studio</a:t>
            </a:r>
          </a:p>
          <a:p>
            <a:r>
              <a:rPr lang="de-DE" dirty="0"/>
              <a:t>Testen der GUI mittels Think-</a:t>
            </a:r>
            <a:r>
              <a:rPr lang="de-DE" dirty="0" err="1"/>
              <a:t>Aloud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FB9F-8876-46E4-8BB9-59B5038BB0A0}" type="datetime1">
              <a:rPr lang="de-DE" smtClean="0"/>
              <a:t>14.06.2023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Schönfeld, Sänger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5F04-CF4F-47AE-9523-7B01073B62B2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und Tests</a:t>
            </a:r>
          </a:p>
        </p:txBody>
      </p:sp>
    </p:spTree>
    <p:extLst>
      <p:ext uri="{BB962C8B-B14F-4D97-AF65-F5344CB8AC3E}">
        <p14:creationId xmlns:p14="http://schemas.microsoft.com/office/powerpoint/2010/main" val="308059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CI-Erfassung</a:t>
            </a:r>
          </a:p>
          <a:p>
            <a:r>
              <a:rPr lang="de-DE" dirty="0"/>
              <a:t>Erstellen von </a:t>
            </a:r>
            <a:r>
              <a:rPr lang="de-DE" dirty="0" err="1"/>
              <a:t>CI‘s</a:t>
            </a:r>
            <a:endParaRPr lang="de-DE" dirty="0"/>
          </a:p>
          <a:p>
            <a:r>
              <a:rPr lang="de-DE" dirty="0"/>
              <a:t>Favorisieren</a:t>
            </a:r>
          </a:p>
          <a:p>
            <a:r>
              <a:rPr lang="de-DE" dirty="0" err="1"/>
              <a:t>CI‘s</a:t>
            </a:r>
            <a:r>
              <a:rPr lang="de-DE" dirty="0"/>
              <a:t> filtern</a:t>
            </a:r>
          </a:p>
          <a:p>
            <a:r>
              <a:rPr lang="de-DE" dirty="0"/>
              <a:t>Details von </a:t>
            </a:r>
            <a:r>
              <a:rPr lang="de-DE" dirty="0" err="1"/>
              <a:t>CI‘s</a:t>
            </a:r>
            <a:r>
              <a:rPr lang="de-DE" dirty="0"/>
              <a:t> anzeigen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FB9F-8876-46E4-8BB9-59B5038BB0A0}" type="datetime1">
              <a:rPr lang="de-DE" smtClean="0"/>
              <a:t>14.06.2023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Schönfeld, Sänger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5F04-CF4F-47AE-9523-7B01073B62B2}" type="slidenum">
              <a:rPr lang="de-DE" smtClean="0"/>
              <a:t>4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</p:spTree>
    <p:extLst>
      <p:ext uri="{BB962C8B-B14F-4D97-AF65-F5344CB8AC3E}">
        <p14:creationId xmlns:p14="http://schemas.microsoft.com/office/powerpoint/2010/main" val="172854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Felix Schönfeld: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Planung der Aktivitäten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Implementierung des Model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Speichern und Laden (erstellen und parsen der JSON-Dateien)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Tillmann Sänger: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GUI Design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Verbinden des Model mit der UI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Testing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FB9F-8876-46E4-8BB9-59B5038BB0A0}" type="datetime1">
              <a:rPr lang="de-DE" smtClean="0"/>
              <a:t>14.06.2023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Schönfeld, Sänger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5F04-CF4F-47AE-9523-7B01073B62B2}" type="slidenum">
              <a:rPr lang="de-DE" smtClean="0"/>
              <a:t>5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</a:t>
            </a:r>
          </a:p>
        </p:txBody>
      </p:sp>
    </p:spTree>
    <p:extLst>
      <p:ext uri="{BB962C8B-B14F-4D97-AF65-F5344CB8AC3E}">
        <p14:creationId xmlns:p14="http://schemas.microsoft.com/office/powerpoint/2010/main" val="419039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JSON-Datei sehr Komplex:</a:t>
            </a:r>
          </a:p>
          <a:p>
            <a:pPr lvl="1"/>
            <a:r>
              <a:rPr lang="de-DE" dirty="0"/>
              <a:t>schreiben eines eigenen Parsers</a:t>
            </a:r>
          </a:p>
          <a:p>
            <a:r>
              <a:rPr lang="de-DE" dirty="0"/>
              <a:t>GitHub-Enterprise funktioniert nicht </a:t>
            </a:r>
          </a:p>
          <a:p>
            <a:pPr lvl="1"/>
            <a:r>
              <a:rPr lang="de-DE" dirty="0"/>
              <a:t>Nutzen von privatem GitHub</a:t>
            </a:r>
            <a:br>
              <a:rPr lang="de-DE" dirty="0"/>
            </a:b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FB9F-8876-46E4-8BB9-59B5038BB0A0}" type="datetime1">
              <a:rPr lang="de-DE" smtClean="0"/>
              <a:t>14.06.2023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Schönfeld, Sänger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5F04-CF4F-47AE-9523-7B01073B62B2}" type="slidenum">
              <a:rPr lang="de-DE" smtClean="0"/>
              <a:t>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</p:spTree>
    <p:extLst>
      <p:ext uri="{BB962C8B-B14F-4D97-AF65-F5344CB8AC3E}">
        <p14:creationId xmlns:p14="http://schemas.microsoft.com/office/powerpoint/2010/main" val="344200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Unsere erste komplexe Mobile Anwendung</a:t>
            </a:r>
          </a:p>
          <a:p>
            <a:endParaRPr lang="de-DE" dirty="0"/>
          </a:p>
          <a:p>
            <a:r>
              <a:rPr lang="de-DE" dirty="0"/>
              <a:t>Eine stabile App</a:t>
            </a:r>
            <a:br>
              <a:rPr lang="de-DE" dirty="0"/>
            </a:b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FB9F-8876-46E4-8BB9-59B5038BB0A0}" type="datetime1">
              <a:rPr lang="de-DE" smtClean="0"/>
              <a:t>14.06.2023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Schönfeld, Sänger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5F04-CF4F-47AE-9523-7B01073B62B2}" type="slidenum">
              <a:rPr lang="de-DE" smtClean="0"/>
              <a:t>7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Besonderheiten</a:t>
            </a:r>
          </a:p>
        </p:txBody>
      </p:sp>
    </p:spTree>
    <p:extLst>
      <p:ext uri="{BB962C8B-B14F-4D97-AF65-F5344CB8AC3E}">
        <p14:creationId xmlns:p14="http://schemas.microsoft.com/office/powerpoint/2010/main" val="304062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FB9F-8876-46E4-8BB9-59B5038BB0A0}" type="datetime1">
              <a:rPr lang="de-DE" smtClean="0"/>
              <a:t>14.06.2023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Schönfeld, Sänger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5F04-CF4F-47AE-9523-7B01073B62B2}" type="slidenum">
              <a:rPr lang="de-DE" smtClean="0"/>
              <a:t>8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fürs Zuhören</a:t>
            </a:r>
          </a:p>
        </p:txBody>
      </p:sp>
      <p:pic>
        <p:nvPicPr>
          <p:cNvPr id="1026" name="Picture 2" descr="Android Studio - Meme by akhil5 :) Memedroid">
            <a:extLst>
              <a:ext uri="{FF2B5EF4-FFF2-40B4-BE49-F238E27FC236}">
                <a16:creationId xmlns:a16="http://schemas.microsoft.com/office/drawing/2014/main" id="{649709B5-888A-B85B-9DBA-B275EFED8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76" y="1615256"/>
            <a:ext cx="4650013" cy="40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4E7BF61-A42D-E524-2E46-1AF12A6E224D}"/>
              </a:ext>
            </a:extLst>
          </p:cNvPr>
          <p:cNvSpPr txBox="1"/>
          <p:nvPr/>
        </p:nvSpPr>
        <p:spPr>
          <a:xfrm>
            <a:off x="368287" y="5808271"/>
            <a:ext cx="8407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/>
              <a:t>Quelle:https</a:t>
            </a:r>
            <a:r>
              <a:rPr lang="de-DE" sz="1200" dirty="0"/>
              <a:t>://www.memedroid.com/memes/detail/2422906/Android-Studio,14.06.2023</a:t>
            </a:r>
          </a:p>
        </p:txBody>
      </p:sp>
    </p:spTree>
    <p:extLst>
      <p:ext uri="{BB962C8B-B14F-4D97-AF65-F5344CB8AC3E}">
        <p14:creationId xmlns:p14="http://schemas.microsoft.com/office/powerpoint/2010/main" val="295164055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Bildschirmpräsentation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Larissa</vt:lpstr>
      <vt:lpstr>Entwicklung einer Mobilen-Anwendung</vt:lpstr>
      <vt:lpstr>Ziele der Arbeit</vt:lpstr>
      <vt:lpstr>Design und Tests</vt:lpstr>
      <vt:lpstr>Funktionen</vt:lpstr>
      <vt:lpstr>Aufteilung</vt:lpstr>
      <vt:lpstr>Herausforderungen</vt:lpstr>
      <vt:lpstr>Besonderheiten</vt:lpstr>
      <vt:lpstr>Danke fürs Zuhören</vt:lpstr>
    </vt:vector>
  </TitlesOfParts>
  <Company>WHZ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Administrator</dc:creator>
  <cp:lastModifiedBy>Tillmann.Saenger.g8s</cp:lastModifiedBy>
  <cp:revision>70</cp:revision>
  <dcterms:created xsi:type="dcterms:W3CDTF">2013-06-21T06:31:42Z</dcterms:created>
  <dcterms:modified xsi:type="dcterms:W3CDTF">2023-06-14T14:38:20Z</dcterms:modified>
</cp:coreProperties>
</file>