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4" r:id="rId2"/>
    <p:sldId id="584" r:id="rId3"/>
    <p:sldId id="557" r:id="rId4"/>
    <p:sldId id="577" r:id="rId5"/>
    <p:sldId id="558" r:id="rId6"/>
    <p:sldId id="579" r:id="rId7"/>
    <p:sldId id="580" r:id="rId8"/>
    <p:sldId id="581" r:id="rId9"/>
    <p:sldId id="582" r:id="rId10"/>
    <p:sldId id="576" r:id="rId11"/>
    <p:sldId id="583" r:id="rId12"/>
    <p:sldId id="312" r:id="rId13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84"/>
            <p14:sldId id="557"/>
            <p14:sldId id="577"/>
            <p14:sldId id="558"/>
            <p14:sldId id="579"/>
            <p14:sldId id="580"/>
            <p14:sldId id="581"/>
            <p14:sldId id="582"/>
            <p14:sldId id="576"/>
            <p14:sldId id="58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5" autoAdjust="0"/>
    <p:restoredTop sz="70158" autoAdjust="0"/>
  </p:normalViewPr>
  <p:slideViewPr>
    <p:cSldViewPr>
      <p:cViewPr varScale="1">
        <p:scale>
          <a:sx n="47" d="100"/>
          <a:sy n="47" d="100"/>
        </p:scale>
        <p:origin x="108" y="180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23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3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57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8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=""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=""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=""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=""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=""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=""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=""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=""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=""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=""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=""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=""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=""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=""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=""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Node.js</a:t>
            </a:r>
            <a:r>
              <a:rPr lang="zh-CN" altLang="en-US" smtClean="0"/>
              <a:t>原理剖析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smtClean="0"/>
              <a:t>异步编程解决方案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477328"/>
          </a:xfrm>
        </p:spPr>
        <p:txBody>
          <a:bodyPr/>
          <a:lstStyle/>
          <a:p>
            <a:r>
              <a:rPr lang="zh-CN" altLang="en-US" smtClean="0"/>
              <a:t>异步编程解决方案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9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异步编程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574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148893"/>
            <a:ext cx="1716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事件发布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订阅模式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 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流程控制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Promise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zh-CN" altLang="en-US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076163"/>
            <a:ext cx="2290686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解决方案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892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9837" y="5760000"/>
            <a:ext cx="12019004" cy="1027974"/>
          </a:xfrm>
        </p:spPr>
        <p:txBody>
          <a:bodyPr/>
          <a:lstStyle/>
          <a:p>
            <a:r>
              <a:rPr lang="zh-CN" altLang="en-US"/>
              <a:t>异步编程难点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异步编程解决方案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异步编程优势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48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smtClean="0"/>
              <a:t>异步编程优势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异步编程的优势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833EA7B-FD49-4A2A-B188-6886806920C3}"/>
              </a:ext>
            </a:extLst>
          </p:cNvPr>
          <p:cNvGrpSpPr/>
          <p:nvPr/>
        </p:nvGrpSpPr>
        <p:grpSpPr>
          <a:xfrm>
            <a:off x="1471044" y="2660409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3B85297-E2AF-47A9-BD08-47BDB5597499}"/>
              </a:ext>
            </a:extLst>
          </p:cNvPr>
          <p:cNvGrpSpPr/>
          <p:nvPr/>
        </p:nvGrpSpPr>
        <p:grpSpPr>
          <a:xfrm>
            <a:off x="18297540" y="758073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:a16="http://schemas.microsoft.com/office/drawing/2014/main" xmlns="" id="{5B8A1EC9-6EA5-4D01-9B93-67B2B2B5BB38}"/>
              </a:ext>
            </a:extLst>
          </p:cNvPr>
          <p:cNvSpPr/>
          <p:nvPr/>
        </p:nvSpPr>
        <p:spPr>
          <a:xfrm>
            <a:off x="2743200" y="4344850"/>
            <a:ext cx="16764000" cy="3215326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D62EC769-F804-4EE8-83D2-C319ECC8DA77}"/>
              </a:ext>
            </a:extLst>
          </p:cNvPr>
          <p:cNvSpPr txBox="1"/>
          <p:nvPr/>
        </p:nvSpPr>
        <p:spPr>
          <a:xfrm>
            <a:off x="3203701" y="4755381"/>
            <a:ext cx="15911814" cy="241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带来的最大特性莫过于基于事件驱动的非阻塞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模型，这是它的灵魂所在。非阻塞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可以使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并不互相依赖等待，让资源得到更好的利用。对于网络应用而言，并行带来的想象空间更大，延展而开的是分布式和云。并行使得各个单点之间能够更有效地组织起来，这也是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在云计算厂商中广受青睐地原因。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44" y="1187310"/>
            <a:ext cx="16172186" cy="95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8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zh-CN" altLang="en-US" smtClean="0"/>
              <a:t>异步编程难点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smtClean="0"/>
              <a:t>异常处理</a:t>
            </a:r>
            <a:endParaRPr lang="zh-CN" altLang="en-US" b="1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xmlns="" id="{BBC547F4-CE5E-43FC-B09B-BE8F734D4B9F}"/>
              </a:ext>
            </a:extLst>
          </p:cNvPr>
          <p:cNvSpPr/>
          <p:nvPr/>
        </p:nvSpPr>
        <p:spPr>
          <a:xfrm>
            <a:off x="3786853" y="456858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xmlns="" id="{D3DC7624-C63E-4309-9C68-39404672E0A6}"/>
              </a:ext>
            </a:extLst>
          </p:cNvPr>
          <p:cNvSpPr/>
          <p:nvPr/>
        </p:nvSpPr>
        <p:spPr>
          <a:xfrm>
            <a:off x="10767195" y="4567857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1EAE61A-149D-4634-A6AA-B80DA0F1A034}"/>
              </a:ext>
            </a:extLst>
          </p:cNvPr>
          <p:cNvSpPr txBox="1"/>
          <p:nvPr/>
        </p:nvSpPr>
        <p:spPr>
          <a:xfrm>
            <a:off x="18860514" y="434462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05AE8433-1F6E-43BE-B467-6BE6ABD89469}"/>
              </a:ext>
            </a:extLst>
          </p:cNvPr>
          <p:cNvSpPr/>
          <p:nvPr/>
        </p:nvSpPr>
        <p:spPr>
          <a:xfrm>
            <a:off x="3847782" y="3164740"/>
            <a:ext cx="15734459" cy="272893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try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JSON.parse(json);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catch (e)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TODO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25E1736-A99B-444A-AA22-965266EC428B}"/>
              </a:ext>
            </a:extLst>
          </p:cNvPr>
          <p:cNvSpPr txBox="1"/>
          <p:nvPr/>
        </p:nvSpPr>
        <p:spPr>
          <a:xfrm>
            <a:off x="3114224" y="6033299"/>
            <a:ext cx="16631208" cy="177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这对于异步编程而言并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不一定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适用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只能捕获档次事件循环内的异常，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`callback`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执行时抛出的异常将无能为力。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3977AC6-04EB-45E0-A09D-DF1A7667231D}"/>
              </a:ext>
            </a:extLst>
          </p:cNvPr>
          <p:cNvSpPr/>
          <p:nvPr/>
        </p:nvSpPr>
        <p:spPr>
          <a:xfrm>
            <a:off x="3774705" y="7952897"/>
            <a:ext cx="15716125" cy="300093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try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async(callback);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catch (e)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TODO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xmlns="" id="{7053086E-B414-4749-81E3-C73E88B56E05}"/>
              </a:ext>
            </a:extLst>
          </p:cNvPr>
          <p:cNvSpPr txBox="1">
            <a:spLocks/>
          </p:cNvSpPr>
          <p:nvPr/>
        </p:nvSpPr>
        <p:spPr>
          <a:xfrm>
            <a:off x="3166615" y="2189759"/>
            <a:ext cx="16397292" cy="8353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585" indent="-60958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80" indent="-71945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过去处理异常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316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smtClean="0"/>
              <a:t>异常处理</a:t>
            </a:r>
            <a:endParaRPr lang="zh-CN" altLang="en-US" b="1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xmlns="" id="{BBC547F4-CE5E-43FC-B09B-BE8F734D4B9F}"/>
              </a:ext>
            </a:extLst>
          </p:cNvPr>
          <p:cNvSpPr/>
          <p:nvPr/>
        </p:nvSpPr>
        <p:spPr>
          <a:xfrm>
            <a:off x="3786853" y="456858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xmlns="" id="{D3DC7624-C63E-4309-9C68-39404672E0A6}"/>
              </a:ext>
            </a:extLst>
          </p:cNvPr>
          <p:cNvSpPr/>
          <p:nvPr/>
        </p:nvSpPr>
        <p:spPr>
          <a:xfrm>
            <a:off x="10767195" y="4567857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1EAE61A-149D-4634-A6AA-B80DA0F1A034}"/>
              </a:ext>
            </a:extLst>
          </p:cNvPr>
          <p:cNvSpPr txBox="1"/>
          <p:nvPr/>
        </p:nvSpPr>
        <p:spPr>
          <a:xfrm>
            <a:off x="18860514" y="434462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3977AC6-04EB-45E0-A09D-DF1A7667231D}"/>
              </a:ext>
            </a:extLst>
          </p:cNvPr>
          <p:cNvSpPr/>
          <p:nvPr/>
        </p:nvSpPr>
        <p:spPr>
          <a:xfrm>
            <a:off x="3774705" y="6252815"/>
            <a:ext cx="15716125" cy="470101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try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req.body = JSON.parse(buf, options.reviver);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callback();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catch (err)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err.body = buf;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err.status = 400;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callback(err);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xmlns="" id="{7053086E-B414-4749-81E3-C73E88B56E05}"/>
              </a:ext>
            </a:extLst>
          </p:cNvPr>
          <p:cNvSpPr txBox="1">
            <a:spLocks/>
          </p:cNvSpPr>
          <p:nvPr/>
        </p:nvSpPr>
        <p:spPr>
          <a:xfrm>
            <a:off x="3166615" y="2189759"/>
            <a:ext cx="16397292" cy="34932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585" indent="-60958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80" indent="-71945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Node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在处理异常形成了一种约定，将异常作为回调函数的第一个参数传回</a:t>
            </a:r>
            <a:endParaRPr lang="en-US" altLang="zh-CN" sz="3600" smtClean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必须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执行调用者传入的回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调函</a:t>
            </a:r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数</a:t>
            </a:r>
            <a:endParaRPr lang="en-US" altLang="zh-CN" sz="3600" smtClean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正确传递异常供调用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者</a:t>
            </a:r>
            <a:r>
              <a:rPr lang="zh-CN" alt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判断</a:t>
            </a:r>
            <a:endParaRPr lang="en-US" altLang="zh-CN" sz="3600" smtClean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另一个容易犯的错误是对用户传递的回调函数进行异常捕获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781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函数嵌套过深</a:t>
            </a:r>
            <a:endParaRPr lang="zh-CN" altLang="en-US" dirty="0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这或许时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人吐槽最多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地方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而言，事务中存在多个异步调用地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比比皆是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在网页渲染地过程中，通常需要数据、模板、资源文件，这三者互相之间并不依赖，但是最终渲染结果三者缺一不可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3989677" y="6602994"/>
            <a:ext cx="15400945" cy="425588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fs.readdir(path.join(__dirname, '..'), function (err, files)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files.forEach(function (filename, index)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fs.readFile(filename, 'utf8', function (err, file) 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// TODO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});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78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其它难点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7253513"/>
            <a:ext cx="19361314" cy="3276662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305993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19499" y="6273577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异步转同步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多线程编程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7542670"/>
            <a:ext cx="17707501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提供给了绝大部分的异步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和少量的同步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，偶尔出现的同步需求将会因为没有同步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让开发者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无所适从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对于异步调用，通过良好的流程控制，还是能够将逻辑梳理称顺序式的形式。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对于服务器而言，如果服务器是多核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，单个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进程实质上是没有充分利用多核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的。随着现今业务的复杂度，对于多核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利用的要求也越来越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借鉴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了前端浏览器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 Workers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模式，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child_process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其基础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cluster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是更深层次的应用。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641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5410</TotalTime>
  <Words>668</Words>
  <Application>Microsoft Office PowerPoint</Application>
  <PresentationFormat>自定义</PresentationFormat>
  <Paragraphs>77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Helvetica Neue Medium</vt:lpstr>
      <vt:lpstr>Noto Sans CJK SC Medium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异步编程的优势</vt:lpstr>
      <vt:lpstr>PowerPoint 演示文稿</vt:lpstr>
      <vt:lpstr>异常处理</vt:lpstr>
      <vt:lpstr>异常处理</vt:lpstr>
      <vt:lpstr>函数嵌套过深</vt:lpstr>
      <vt:lpstr>其它难点</vt:lpstr>
      <vt:lpstr>PowerPoint 演示文稿</vt:lpstr>
      <vt:lpstr>异步编程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2773</cp:revision>
  <dcterms:created xsi:type="dcterms:W3CDTF">2014-06-24T08:28:00Z</dcterms:created>
  <dcterms:modified xsi:type="dcterms:W3CDTF">2020-04-01T12:53:21Z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