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58" r:id="rId3"/>
    <p:sldId id="300" r:id="rId4"/>
    <p:sldId id="274" r:id="rId5"/>
    <p:sldId id="29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404279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3"/>
          </p:nvPr>
        </p:nvSpPr>
        <p:spPr>
          <a:xfrm>
            <a:off x="4572000" y="1484784"/>
            <a:ext cx="4102062" cy="410445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/>
            </a:lvl2pPr>
            <a:lvl3pPr marL="0" indent="0"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48483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pPr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Programação de Scripts</a:t>
            </a:r>
          </a:p>
        </p:txBody>
      </p:sp>
      <p:sp>
        <p:nvSpPr>
          <p:cNvPr id="3" name="Espaço Reservado para Conteúdo 3"/>
          <p:cNvSpPr txBox="1">
            <a:spLocks/>
          </p:cNvSpPr>
          <p:nvPr/>
        </p:nvSpPr>
        <p:spPr>
          <a:xfrm>
            <a:off x="457200" y="5013176"/>
            <a:ext cx="8229600" cy="5760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err="1"/>
              <a:t>Profª</a:t>
            </a:r>
            <a:r>
              <a:rPr lang="pt-BR" dirty="0"/>
              <a:t> Leide Vieira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584176"/>
          </a:xfrm>
        </p:spPr>
        <p:txBody>
          <a:bodyPr>
            <a:normAutofit/>
          </a:bodyPr>
          <a:lstStyle/>
          <a:p>
            <a:r>
              <a:rPr lang="pt-BR" b="1" dirty="0"/>
              <a:t> Atividade prática</a:t>
            </a:r>
          </a:p>
        </p:txBody>
      </p:sp>
    </p:spTree>
    <p:extLst>
      <p:ext uri="{BB962C8B-B14F-4D97-AF65-F5344CB8AC3E}">
        <p14:creationId xmlns:p14="http://schemas.microsoft.com/office/powerpoint/2010/main" val="10473781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Abra o arquivo da atividade anterior (primeirapagina.html) e, no local em que está escrito foto, incluir o arquivo </a:t>
            </a:r>
            <a:r>
              <a:rPr lang="pt-BR" b="1" dirty="0"/>
              <a:t>ilustração.jpg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7F4AF4-B91B-4CBA-B41A-6B24FB2CC1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52" y="3276745"/>
            <a:ext cx="8401295" cy="2240487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42C998B-3F17-4D0A-AEFC-04730752ADBE}"/>
              </a:ext>
            </a:extLst>
          </p:cNvPr>
          <p:cNvSpPr/>
          <p:nvPr/>
        </p:nvSpPr>
        <p:spPr>
          <a:xfrm>
            <a:off x="1187624" y="4905165"/>
            <a:ext cx="100811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946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uma página HTML com: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Uma lista não ordenada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Uma lista ordenada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Uma tabela com no mínimo duas linhas e três colunas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Também utilize o atributo </a:t>
            </a:r>
            <a:r>
              <a:rPr lang="pt-BR" b="1" dirty="0" err="1"/>
              <a:t>title</a:t>
            </a:r>
            <a:r>
              <a:rPr lang="pt-BR" dirty="0"/>
              <a:t> e as marcações de ênfase.</a:t>
            </a:r>
          </a:p>
        </p:txBody>
      </p:sp>
    </p:spTree>
    <p:extLst>
      <p:ext uri="{BB962C8B-B14F-4D97-AF65-F5344CB8AC3E}">
        <p14:creationId xmlns:p14="http://schemas.microsoft.com/office/powerpoint/2010/main" val="13188784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BA206D77016489A5EDEEA71E72CF4" ma:contentTypeVersion="3" ma:contentTypeDescription="Create a new document." ma:contentTypeScope="" ma:versionID="29f2cb9f0097da5b3debacae64ad8959">
  <xsd:schema xmlns:xsd="http://www.w3.org/2001/XMLSchema" xmlns:xs="http://www.w3.org/2001/XMLSchema" xmlns:p="http://schemas.microsoft.com/office/2006/metadata/properties" xmlns:ns2="28ec728e-e8ff-4482-9ca1-5f96684266ed" targetNamespace="http://schemas.microsoft.com/office/2006/metadata/properties" ma:root="true" ma:fieldsID="183919f75c04f85652068566483e9b06" ns2:_="">
    <xsd:import namespace="28ec728e-e8ff-4482-9ca1-5f96684266e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c728e-e8ff-4482-9ca1-5f96684266e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8ec728e-e8ff-4482-9ca1-5f96684266ed" xsi:nil="true"/>
  </documentManagement>
</p:properties>
</file>

<file path=customXml/itemProps1.xml><?xml version="1.0" encoding="utf-8"?>
<ds:datastoreItem xmlns:ds="http://schemas.openxmlformats.org/officeDocument/2006/customXml" ds:itemID="{55834396-6748-4E45-8214-7A672BE6215C}"/>
</file>

<file path=customXml/itemProps2.xml><?xml version="1.0" encoding="utf-8"?>
<ds:datastoreItem xmlns:ds="http://schemas.openxmlformats.org/officeDocument/2006/customXml" ds:itemID="{8E80D1BA-F445-4FEE-8B8D-43BD835AF808}"/>
</file>

<file path=customXml/itemProps3.xml><?xml version="1.0" encoding="utf-8"?>
<ds:datastoreItem xmlns:ds="http://schemas.openxmlformats.org/officeDocument/2006/customXml" ds:itemID="{238862E8-3F9A-4D00-815B-138279599035}"/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77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 Programação de Scripts</vt:lpstr>
      <vt:lpstr> Atividade prática</vt:lpstr>
      <vt:lpstr>Atividade prática 1</vt:lpstr>
      <vt:lpstr>Atividade prática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Leide Vieira</cp:lastModifiedBy>
  <cp:revision>187</cp:revision>
  <dcterms:created xsi:type="dcterms:W3CDTF">2013-10-10T17:31:52Z</dcterms:created>
  <dcterms:modified xsi:type="dcterms:W3CDTF">2020-08-25T11:49:31Z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0x010100A3BBA206D77016489A5EDEEA71E72CF4</vt:lpwstr>
  </property>
</Properties>
</file>