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327" r:id="rId3"/>
    <p:sldId id="324" r:id="rId4"/>
    <p:sldId id="325" r:id="rId5"/>
    <p:sldId id="32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149" y="461899"/>
            <a:ext cx="396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9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94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3168605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Atividade</a:t>
            </a:r>
            <a:r>
              <a:rPr spc="-75" dirty="0"/>
              <a:t> </a:t>
            </a:r>
            <a:r>
              <a:rPr spc="-25" dirty="0"/>
              <a:t>prática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484784"/>
            <a:ext cx="822960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Crie uma página HTML </a:t>
            </a:r>
            <a:r>
              <a:rPr spc="-10" dirty="0"/>
              <a:t>(tema </a:t>
            </a:r>
            <a:r>
              <a:rPr spc="-5" dirty="0"/>
              <a:t>livre) que </a:t>
            </a:r>
            <a:r>
              <a:rPr spc="-10" dirty="0"/>
              <a:t>tenha </a:t>
            </a:r>
            <a:r>
              <a:rPr dirty="0"/>
              <a:t>ao  menos </a:t>
            </a:r>
            <a:r>
              <a:rPr spc="-5" dirty="0"/>
              <a:t>uma </a:t>
            </a:r>
            <a:r>
              <a:rPr dirty="0"/>
              <a:t>página </a:t>
            </a:r>
            <a:r>
              <a:rPr spc="-5" dirty="0"/>
              <a:t>inicial </a:t>
            </a:r>
            <a:r>
              <a:rPr dirty="0"/>
              <a:t>e </a:t>
            </a:r>
            <a:r>
              <a:rPr spc="-20" dirty="0"/>
              <a:t>outra </a:t>
            </a:r>
            <a:r>
              <a:rPr spc="-5" dirty="0"/>
              <a:t>de</a:t>
            </a:r>
            <a:r>
              <a:rPr spc="55" dirty="0"/>
              <a:t> </a:t>
            </a:r>
            <a:r>
              <a:rPr spc="-20" dirty="0"/>
              <a:t>Contato.</a:t>
            </a:r>
          </a:p>
          <a:p>
            <a:pPr marL="12700" marR="422909">
              <a:lnSpc>
                <a:spcPct val="100000"/>
              </a:lnSpc>
              <a:spcBef>
                <a:spcPts val="1200"/>
              </a:spcBef>
            </a:pPr>
            <a:r>
              <a:rPr dirty="0"/>
              <a:t>A </a:t>
            </a:r>
            <a:r>
              <a:rPr spc="-5" dirty="0"/>
              <a:t>página de </a:t>
            </a:r>
            <a:r>
              <a:rPr spc="-25" dirty="0"/>
              <a:t>Contato </a:t>
            </a:r>
            <a:r>
              <a:rPr spc="-20" dirty="0"/>
              <a:t>deverá </a:t>
            </a:r>
            <a:r>
              <a:rPr spc="-15" dirty="0"/>
              <a:t>ter </a:t>
            </a:r>
            <a:r>
              <a:rPr dirty="0"/>
              <a:t>um </a:t>
            </a:r>
            <a:r>
              <a:rPr spc="-15" dirty="0"/>
              <a:t>formulário  </a:t>
            </a:r>
            <a:r>
              <a:rPr spc="-20" dirty="0"/>
              <a:t>para </a:t>
            </a:r>
            <a:r>
              <a:rPr spc="-5" dirty="0"/>
              <a:t>que </a:t>
            </a:r>
            <a:r>
              <a:rPr dirty="0"/>
              <a:t>o </a:t>
            </a:r>
            <a:r>
              <a:rPr spc="-5" dirty="0"/>
              <a:t>usuário </a:t>
            </a:r>
            <a:r>
              <a:rPr spc="-25" dirty="0"/>
              <a:t>contate </a:t>
            </a:r>
            <a:r>
              <a:rPr dirty="0"/>
              <a:t>o </a:t>
            </a:r>
            <a:r>
              <a:rPr spc="-15" dirty="0"/>
              <a:t>responsável </a:t>
            </a:r>
            <a:r>
              <a:rPr spc="-10" dirty="0"/>
              <a:t>da  </a:t>
            </a:r>
            <a:r>
              <a:rPr spc="-5" dirty="0" err="1"/>
              <a:t>página</a:t>
            </a:r>
            <a:r>
              <a:rPr spc="-5" dirty="0"/>
              <a:t>.</a:t>
            </a:r>
            <a:endParaRPr lang="pt-BR" spc="-5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2133644"/>
            <a:ext cx="8914059" cy="35280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Atividade</a:t>
            </a:r>
            <a:r>
              <a:rPr spc="-75" dirty="0"/>
              <a:t> </a:t>
            </a:r>
            <a:r>
              <a:rPr spc="-25" dirty="0"/>
              <a:t>prática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1896A9-4DEE-48A5-B60C-016CE97F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0" dirty="0">
                <a:latin typeface="Calibri"/>
                <a:cs typeface="Calibri"/>
              </a:rPr>
              <a:t>E</a:t>
            </a:r>
            <a:r>
              <a:rPr lang="pt-BR" sz="3200" spc="-75" dirty="0">
                <a:latin typeface="Calibri"/>
                <a:cs typeface="Calibri"/>
              </a:rPr>
              <a:t>x</a:t>
            </a:r>
            <a:r>
              <a:rPr lang="pt-BR" sz="3200" spc="-5" dirty="0">
                <a:latin typeface="Calibri"/>
                <a:cs typeface="Calibri"/>
              </a:rPr>
              <a:t>emp</a:t>
            </a:r>
            <a:r>
              <a:rPr lang="pt-BR" sz="3200" spc="-15" dirty="0">
                <a:latin typeface="Calibri"/>
                <a:cs typeface="Calibri"/>
              </a:rPr>
              <a:t>l</a:t>
            </a:r>
            <a:r>
              <a:rPr lang="pt-BR" sz="3200" spc="-5" dirty="0">
                <a:latin typeface="Calibri"/>
                <a:cs typeface="Calibri"/>
              </a:rPr>
              <a:t>o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Atividade</a:t>
            </a:r>
            <a:r>
              <a:rPr spc="-75" dirty="0"/>
              <a:t> </a:t>
            </a:r>
            <a:r>
              <a:rPr spc="-25" dirty="0"/>
              <a:t>prática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484784"/>
            <a:ext cx="8229600" cy="165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BR" b="1" spc="-5" dirty="0"/>
              <a:t>Dica: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BR" spc="-5" dirty="0"/>
              <a:t>Utilize todos os recursos apresentados nesta aula para criar um formulário mais completo.</a:t>
            </a:r>
          </a:p>
        </p:txBody>
      </p:sp>
    </p:spTree>
    <p:extLst>
      <p:ext uri="{BB962C8B-B14F-4D97-AF65-F5344CB8AC3E}">
        <p14:creationId xmlns:p14="http://schemas.microsoft.com/office/powerpoint/2010/main" val="39468254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6" ma:contentTypeDescription="Create a new document." ma:contentTypeScope="" ma:versionID="74f5e30b51c5a63f5d7b5a42184a4183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1a42145e4ba1ff85856992923ddfd1b3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1D0A8089-8819-4350-B98F-DF27E69A7584}"/>
</file>

<file path=customXml/itemProps2.xml><?xml version="1.0" encoding="utf-8"?>
<ds:datastoreItem xmlns:ds="http://schemas.openxmlformats.org/officeDocument/2006/customXml" ds:itemID="{05DA6D57-703D-4F5F-8E74-234B1D6C6A66}"/>
</file>

<file path=customXml/itemProps3.xml><?xml version="1.0" encoding="utf-8"?>
<ds:datastoreItem xmlns:ds="http://schemas.openxmlformats.org/officeDocument/2006/customXml" ds:itemID="{012234E8-2D27-427E-80C7-71D70329856E}"/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63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Atividade prática</vt:lpstr>
      <vt:lpstr>Atividade prática</vt:lpstr>
      <vt:lpstr>Atividade prática</vt:lpstr>
      <vt:lpstr>Atividade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VIEIRA</cp:lastModifiedBy>
  <cp:revision>183</cp:revision>
  <dcterms:created xsi:type="dcterms:W3CDTF">2013-10-10T17:31:52Z</dcterms:created>
  <dcterms:modified xsi:type="dcterms:W3CDTF">2020-09-07T20:49:38Z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