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365" r:id="rId3"/>
    <p:sldId id="361" r:id="rId4"/>
    <p:sldId id="362" r:id="rId5"/>
    <p:sldId id="363" r:id="rId6"/>
    <p:sldId id="364" r:id="rId7"/>
    <p:sldId id="400" r:id="rId8"/>
    <p:sldId id="401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2" autoAdjust="0"/>
    <p:restoredTop sz="88151" autoAdjust="0"/>
  </p:normalViewPr>
  <p:slideViewPr>
    <p:cSldViewPr>
      <p:cViewPr varScale="1">
        <p:scale>
          <a:sx n="63" d="100"/>
          <a:sy n="63" d="100"/>
        </p:scale>
        <p:origin x="144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pPr/>
              <a:t>22/09/2020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3567B-D1A1-40B2-8959-E6BC904F1721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DBD49-2DFF-42C4-A920-B4AA7853F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621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DBD49-2DFF-42C4-A920-B4AA7853F1B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357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DBD49-2DFF-42C4-A920-B4AA7853F1B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97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DBD49-2DFF-42C4-A920-B4AA7853F1B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054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DBD49-2DFF-42C4-A920-B4AA7853F1B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517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DBD49-2DFF-42C4-A920-B4AA7853F1B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230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DBD49-2DFF-42C4-A920-B4AA7853F1B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10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22/09/2020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3214"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22/09/2020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22/09/2020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22/09/2020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22/09/2020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10445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/>
            </a:lvl1pPr>
            <a:lvl2pPr marL="0" indent="0">
              <a:spcBef>
                <a:spcPts val="0"/>
              </a:spcBef>
              <a:spcAft>
                <a:spcPts val="1200"/>
              </a:spcAft>
              <a:buNone/>
              <a:defRPr/>
            </a:lvl2pPr>
            <a:lvl3pPr marL="0" indent="0"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22/09/2020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4042792" cy="410445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/>
            </a:lvl1pPr>
            <a:lvl2pPr marL="0" indent="0">
              <a:spcBef>
                <a:spcPts val="0"/>
              </a:spcBef>
              <a:spcAft>
                <a:spcPts val="1200"/>
              </a:spcAft>
              <a:buNone/>
              <a:defRPr/>
            </a:lvl2pPr>
            <a:lvl3pPr marL="0" indent="0"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Conteúdo 2"/>
          <p:cNvSpPr>
            <a:spLocks noGrp="1"/>
          </p:cNvSpPr>
          <p:nvPr>
            <p:ph idx="13"/>
          </p:nvPr>
        </p:nvSpPr>
        <p:spPr>
          <a:xfrm>
            <a:off x="4572000" y="1484784"/>
            <a:ext cx="4102062" cy="410445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/>
            </a:lvl1pPr>
            <a:lvl2pPr marL="0" indent="0">
              <a:spcBef>
                <a:spcPts val="0"/>
              </a:spcBef>
              <a:spcAft>
                <a:spcPts val="1200"/>
              </a:spcAft>
              <a:buNone/>
              <a:defRPr/>
            </a:lvl2pPr>
            <a:lvl3pPr marL="0" indent="0"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348483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22/09/2020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pPr/>
              <a:t>22/09/2020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  <p:sldLayoutId id="2147483654" r:id="rId5"/>
    <p:sldLayoutId id="2147483655" r:id="rId6"/>
    <p:sldLayoutId id="2147483656" r:id="rId7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50750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1988840"/>
            <a:ext cx="8229600" cy="1584176"/>
          </a:xfrm>
        </p:spPr>
        <p:txBody>
          <a:bodyPr>
            <a:normAutofit/>
          </a:bodyPr>
          <a:lstStyle/>
          <a:p>
            <a:r>
              <a:rPr lang="pt-BR" b="1" dirty="0"/>
              <a:t>Atividade prática</a:t>
            </a:r>
          </a:p>
        </p:txBody>
      </p:sp>
    </p:spTree>
    <p:extLst>
      <p:ext uri="{BB962C8B-B14F-4D97-AF65-F5344CB8AC3E}">
        <p14:creationId xmlns:p14="http://schemas.microsoft.com/office/powerpoint/2010/main" val="322953113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Baixe os arquivos da atividade, pois há todo o código HTML pronto da página que vocês devem fazer.</a:t>
            </a:r>
          </a:p>
          <a:p>
            <a:r>
              <a:rPr lang="pt-BR" dirty="0"/>
              <a:t>Depois, crie um projeto no editor de sua preferência e copie todo o HTML em uma página. Ao executar essa página deverá aparecer algo assim:</a:t>
            </a:r>
          </a:p>
        </p:txBody>
      </p:sp>
    </p:spTree>
    <p:extLst>
      <p:ext uri="{BB962C8B-B14F-4D97-AF65-F5344CB8AC3E}">
        <p14:creationId xmlns:p14="http://schemas.microsoft.com/office/powerpoint/2010/main" val="285451044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 1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514102"/>
            <a:ext cx="8229600" cy="404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4032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Coloque as propriedades CSS como se pede. Cores, alinhamentos, tamanho de fonte, enfim, tudo até que sua página fique como mostrado na imagem Exemplo-de-Textos-e-Fontes.png</a:t>
            </a:r>
          </a:p>
        </p:txBody>
      </p:sp>
    </p:spTree>
    <p:extLst>
      <p:ext uri="{BB962C8B-B14F-4D97-AF65-F5344CB8AC3E}">
        <p14:creationId xmlns:p14="http://schemas.microsoft.com/office/powerpoint/2010/main" val="53496970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 1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497260"/>
            <a:ext cx="8229600" cy="407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4706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Gerar uma página web utilizando os itens vistos conforme exemplo.</a:t>
            </a:r>
          </a:p>
        </p:txBody>
      </p:sp>
    </p:spTree>
    <p:extLst>
      <p:ext uri="{BB962C8B-B14F-4D97-AF65-F5344CB8AC3E}">
        <p14:creationId xmlns:p14="http://schemas.microsoft.com/office/powerpoint/2010/main" val="41511972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57" y="0"/>
            <a:ext cx="7397885" cy="685800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403648" y="6381328"/>
            <a:ext cx="633670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Rodapé</a:t>
            </a:r>
          </a:p>
        </p:txBody>
      </p:sp>
    </p:spTree>
    <p:extLst>
      <p:ext uri="{BB962C8B-B14F-4D97-AF65-F5344CB8AC3E}">
        <p14:creationId xmlns:p14="http://schemas.microsoft.com/office/powerpoint/2010/main" val="48501040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BBA206D77016489A5EDEEA71E72CF4" ma:contentTypeVersion="7" ma:contentTypeDescription="Create a new document." ma:contentTypeScope="" ma:versionID="274c2ada69260bdb3e38a3924bfc581f">
  <xsd:schema xmlns:xsd="http://www.w3.org/2001/XMLSchema" xmlns:xs="http://www.w3.org/2001/XMLSchema" xmlns:p="http://schemas.microsoft.com/office/2006/metadata/properties" xmlns:ns2="28ec728e-e8ff-4482-9ca1-5f96684266ed" targetNamespace="http://schemas.microsoft.com/office/2006/metadata/properties" ma:root="true" ma:fieldsID="5da9cd5bdde931abfd8bc881c5d0ccec" ns2:_="">
    <xsd:import namespace="28ec728e-e8ff-4482-9ca1-5f96684266ed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ec728e-e8ff-4482-9ca1-5f96684266ed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28ec728e-e8ff-4482-9ca1-5f96684266ed" xsi:nil="true"/>
  </documentManagement>
</p:properties>
</file>

<file path=customXml/itemProps1.xml><?xml version="1.0" encoding="utf-8"?>
<ds:datastoreItem xmlns:ds="http://schemas.openxmlformats.org/officeDocument/2006/customXml" ds:itemID="{CFF962B7-3004-401B-AC5F-062F1D7FD77E}"/>
</file>

<file path=customXml/itemProps2.xml><?xml version="1.0" encoding="utf-8"?>
<ds:datastoreItem xmlns:ds="http://schemas.openxmlformats.org/officeDocument/2006/customXml" ds:itemID="{069D23F7-BE6C-49AB-A2B3-5591D09D3E35}"/>
</file>

<file path=customXml/itemProps3.xml><?xml version="1.0" encoding="utf-8"?>
<ds:datastoreItem xmlns:ds="http://schemas.openxmlformats.org/officeDocument/2006/customXml" ds:itemID="{B288F7F4-F473-4E12-9DDC-E7BD00F89EB1}"/>
</file>

<file path=docProps/app.xml><?xml version="1.0" encoding="utf-8"?>
<Properties xmlns="http://schemas.openxmlformats.org/officeDocument/2006/extended-properties" xmlns:vt="http://schemas.openxmlformats.org/officeDocument/2006/docPropsVTypes">
  <TotalTime>4733</TotalTime>
  <Words>114</Words>
  <Application>Microsoft Office PowerPoint</Application>
  <PresentationFormat>Apresentação na tela (4:3)</PresentationFormat>
  <Paragraphs>17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do Office</vt:lpstr>
      <vt:lpstr>Apresentação do PowerPoint</vt:lpstr>
      <vt:lpstr>Atividade prática</vt:lpstr>
      <vt:lpstr>Atividade prática 1</vt:lpstr>
      <vt:lpstr>Atividade prática 1</vt:lpstr>
      <vt:lpstr>Atividade prática 1</vt:lpstr>
      <vt:lpstr>Atividade prática 1</vt:lpstr>
      <vt:lpstr>Atividade Prática 2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LEIDE APARECIDA VIEIRA</cp:lastModifiedBy>
  <cp:revision>206</cp:revision>
  <dcterms:created xsi:type="dcterms:W3CDTF">2013-10-10T17:31:52Z</dcterms:created>
  <dcterms:modified xsi:type="dcterms:W3CDTF">2020-09-22T12:46:16Z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0x010100A3BBA206D77016489A5EDEEA71E72CF4</vt:lpwstr>
  </property>
</Properties>
</file>