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9" r:id="rId2"/>
    <p:sldId id="258" r:id="rId3"/>
    <p:sldId id="300" r:id="rId4"/>
    <p:sldId id="274" r:id="rId5"/>
    <p:sldId id="318" r:id="rId6"/>
    <p:sldId id="319" r:id="rId7"/>
    <p:sldId id="320" r:id="rId8"/>
    <p:sldId id="321" r:id="rId9"/>
    <p:sldId id="322" r:id="rId10"/>
    <p:sldId id="323" r:id="rId11"/>
    <p:sldId id="299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60"/>
  </p:normalViewPr>
  <p:slideViewPr>
    <p:cSldViewPr>
      <p:cViewPr varScale="1">
        <p:scale>
          <a:sx n="68" d="100"/>
          <a:sy n="68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pPr/>
              <a:t>01/09/2020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01/09/2020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805264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01/09/2020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65170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01/09/2020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01/09/2020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01/09/2020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10445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/>
            </a:lvl1pPr>
            <a:lvl2pPr marL="0" indent="0">
              <a:spcBef>
                <a:spcPts val="0"/>
              </a:spcBef>
              <a:spcAft>
                <a:spcPts val="1200"/>
              </a:spcAft>
              <a:buNone/>
              <a:defRPr/>
            </a:lvl2pPr>
            <a:lvl3pPr marL="0" indent="0"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01/09/2020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4042792" cy="410445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/>
            </a:lvl1pPr>
            <a:lvl2pPr marL="0" indent="0">
              <a:spcBef>
                <a:spcPts val="0"/>
              </a:spcBef>
              <a:spcAft>
                <a:spcPts val="1200"/>
              </a:spcAft>
              <a:buNone/>
              <a:defRPr/>
            </a:lvl2pPr>
            <a:lvl3pPr marL="0" indent="0"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Conteúdo 2"/>
          <p:cNvSpPr>
            <a:spLocks noGrp="1"/>
          </p:cNvSpPr>
          <p:nvPr>
            <p:ph idx="13"/>
          </p:nvPr>
        </p:nvSpPr>
        <p:spPr>
          <a:xfrm>
            <a:off x="4572000" y="1484784"/>
            <a:ext cx="4102062" cy="410445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/>
            </a:lvl1pPr>
            <a:lvl2pPr marL="0" indent="0">
              <a:spcBef>
                <a:spcPts val="0"/>
              </a:spcBef>
              <a:spcAft>
                <a:spcPts val="1200"/>
              </a:spcAft>
              <a:buNone/>
              <a:defRPr/>
            </a:lvl2pPr>
            <a:lvl3pPr marL="0" indent="0"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348483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01/09/2020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pPr/>
              <a:t>01/09/2020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  <p:sldLayoutId id="2147483654" r:id="rId5"/>
    <p:sldLayoutId id="2147483655" r:id="rId6"/>
    <p:sldLayoutId id="2147483656" r:id="rId7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50750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A3563B1-B01F-4BB6-8D40-D371B76A17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06592" y="117376"/>
            <a:ext cx="2530817" cy="66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1482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Também incorporar nesta página ao menos uma tabela com os conceitos comentados nesta aula.</a:t>
            </a:r>
          </a:p>
        </p:txBody>
      </p:sp>
    </p:spTree>
    <p:extLst>
      <p:ext uri="{BB962C8B-B14F-4D97-AF65-F5344CB8AC3E}">
        <p14:creationId xmlns:p14="http://schemas.microsoft.com/office/powerpoint/2010/main" val="13188784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1988840"/>
            <a:ext cx="8229600" cy="1584176"/>
          </a:xfrm>
        </p:spPr>
        <p:txBody>
          <a:bodyPr>
            <a:normAutofit/>
          </a:bodyPr>
          <a:lstStyle/>
          <a:p>
            <a:r>
              <a:rPr lang="pt-BR" b="1" dirty="0"/>
              <a:t> Programação em Scripts</a:t>
            </a:r>
          </a:p>
        </p:txBody>
      </p:sp>
      <p:sp>
        <p:nvSpPr>
          <p:cNvPr id="3" name="Espaço Reservado para Conteúdo 3"/>
          <p:cNvSpPr txBox="1">
            <a:spLocks/>
          </p:cNvSpPr>
          <p:nvPr/>
        </p:nvSpPr>
        <p:spPr>
          <a:xfrm>
            <a:off x="457200" y="5013176"/>
            <a:ext cx="8229600" cy="57606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 err="1"/>
              <a:t>Profª</a:t>
            </a:r>
            <a:r>
              <a:rPr lang="pt-BR" dirty="0"/>
              <a:t> Leide Vieira</a:t>
            </a:r>
          </a:p>
        </p:txBody>
      </p:sp>
    </p:spTree>
    <p:extLst>
      <p:ext uri="{BB962C8B-B14F-4D97-AF65-F5344CB8AC3E}">
        <p14:creationId xmlns:p14="http://schemas.microsoft.com/office/powerpoint/2010/main" val="25068732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1988840"/>
            <a:ext cx="8229600" cy="1584176"/>
          </a:xfrm>
        </p:spPr>
        <p:txBody>
          <a:bodyPr>
            <a:normAutofit/>
          </a:bodyPr>
          <a:lstStyle/>
          <a:p>
            <a:r>
              <a:rPr lang="pt-BR" b="1" dirty="0"/>
              <a:t> Atividade prática</a:t>
            </a:r>
          </a:p>
        </p:txBody>
      </p:sp>
    </p:spTree>
    <p:extLst>
      <p:ext uri="{BB962C8B-B14F-4D97-AF65-F5344CB8AC3E}">
        <p14:creationId xmlns:p14="http://schemas.microsoft.com/office/powerpoint/2010/main" val="104737819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Vamos criar uma página sobre destinos para viagens. Ela deverá ter dois parágrafos e uma imagem sobre viagens.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30799465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 1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4BD0E744-E3E1-4CB3-8587-04757E4FE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16183" y="1814634"/>
            <a:ext cx="5711633" cy="384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9194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 1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068330-8EE6-451C-9849-44DBE9FC9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Depois você deverá escolher cinco (5) destinos e </a:t>
            </a:r>
            <a:r>
              <a:rPr lang="pt-BR" sz="26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para cada um deles </a:t>
            </a:r>
            <a:r>
              <a:rPr lang="pt-BR" sz="2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você deverá colocar um título (h2), um parágrafo e uma foto como legenda. </a:t>
            </a:r>
          </a:p>
          <a:p>
            <a:r>
              <a:rPr lang="pt-BR" sz="2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Por fim você deverá criar âncoras (links para a mesma página) em dois lugares:</a:t>
            </a:r>
          </a:p>
          <a:p>
            <a:r>
              <a:rPr lang="pt-BR" sz="2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1) No início da página apontando para cada um dos cinco destinos</a:t>
            </a:r>
          </a:p>
          <a:p>
            <a:r>
              <a:rPr lang="pt-BR" sz="2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2) Abaixo de cada imagem para “voltar ao início”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62978675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 1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ACE8D60A-9168-4D8C-92B5-86C1CBA1C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91562" y="1846334"/>
            <a:ext cx="5064913" cy="388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3236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 1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0A8617E-B6F7-4B1E-91A6-1773B9647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4448" y="1844823"/>
            <a:ext cx="7560000" cy="376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6557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 1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F46561-6618-4C8C-8543-BE8FDAC3F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Por fim, um último pré-requisito:</a:t>
            </a:r>
          </a:p>
          <a:p>
            <a:r>
              <a:rPr lang="pt-BR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Você deverá usar várias imagens, porém você deverá usar no </a:t>
            </a:r>
            <a:r>
              <a:rPr lang="pt-BR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mínimo duas imagens com URL absoluta </a:t>
            </a:r>
            <a:r>
              <a:rPr lang="pt-BR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 </a:t>
            </a:r>
            <a:r>
              <a:rPr lang="pt-BR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duas com URL relativa</a:t>
            </a:r>
            <a:r>
              <a:rPr lang="pt-BR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21836613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BBA206D77016489A5EDEEA71E72CF4" ma:contentTypeVersion="6" ma:contentTypeDescription="Create a new document." ma:contentTypeScope="" ma:versionID="74f5e30b51c5a63f5d7b5a42184a4183">
  <xsd:schema xmlns:xsd="http://www.w3.org/2001/XMLSchema" xmlns:xs="http://www.w3.org/2001/XMLSchema" xmlns:p="http://schemas.microsoft.com/office/2006/metadata/properties" xmlns:ns2="28ec728e-e8ff-4482-9ca1-5f96684266ed" targetNamespace="http://schemas.microsoft.com/office/2006/metadata/properties" ma:root="true" ma:fieldsID="1a42145e4ba1ff85856992923ddfd1b3" ns2:_="">
    <xsd:import namespace="28ec728e-e8ff-4482-9ca1-5f96684266ed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ec728e-e8ff-4482-9ca1-5f96684266ed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28ec728e-e8ff-4482-9ca1-5f96684266ed" xsi:nil="true"/>
  </documentManagement>
</p:properties>
</file>

<file path=customXml/itemProps1.xml><?xml version="1.0" encoding="utf-8"?>
<ds:datastoreItem xmlns:ds="http://schemas.openxmlformats.org/officeDocument/2006/customXml" ds:itemID="{98EBD1E2-0137-4010-9E25-AF920D5B3A8D}"/>
</file>

<file path=customXml/itemProps2.xml><?xml version="1.0" encoding="utf-8"?>
<ds:datastoreItem xmlns:ds="http://schemas.openxmlformats.org/officeDocument/2006/customXml" ds:itemID="{43865F94-7B7B-4E37-A7C0-BB4CC07D157C}"/>
</file>

<file path=customXml/itemProps3.xml><?xml version="1.0" encoding="utf-8"?>
<ds:datastoreItem xmlns:ds="http://schemas.openxmlformats.org/officeDocument/2006/customXml" ds:itemID="{E99C562D-8D79-4A63-B4EA-EC19148EF943}"/>
</file>

<file path=docProps/app.xml><?xml version="1.0" encoding="utf-8"?>
<Properties xmlns="http://schemas.openxmlformats.org/officeDocument/2006/extended-properties" xmlns:vt="http://schemas.openxmlformats.org/officeDocument/2006/docPropsVTypes">
  <TotalTime>6454</TotalTime>
  <Words>168</Words>
  <Application>Microsoft Office PowerPoint</Application>
  <PresentationFormat>Apresentação na tela (4:3)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do Office</vt:lpstr>
      <vt:lpstr>Apresentação do PowerPoint</vt:lpstr>
      <vt:lpstr> Programação em Scripts</vt:lpstr>
      <vt:lpstr> Atividade prática</vt:lpstr>
      <vt:lpstr>Atividade prática 1</vt:lpstr>
      <vt:lpstr>Atividade prática 1</vt:lpstr>
      <vt:lpstr>Atividade prática 1</vt:lpstr>
      <vt:lpstr>Atividade prática 1</vt:lpstr>
      <vt:lpstr>Atividade prática 1</vt:lpstr>
      <vt:lpstr>Atividade prática 1</vt:lpstr>
      <vt:lpstr>Apresentação do PowerPoint</vt:lpstr>
      <vt:lpstr>Atividade prática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Leide Vieira</cp:lastModifiedBy>
  <cp:revision>198</cp:revision>
  <dcterms:created xsi:type="dcterms:W3CDTF">2013-10-10T17:31:52Z</dcterms:created>
  <dcterms:modified xsi:type="dcterms:W3CDTF">2020-09-01T12:08:42Z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0x010100A3BBA206D77016489A5EDEEA71E72CF4</vt:lpwstr>
  </property>
</Properties>
</file>