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5"/>
  </p:handoutMasterIdLst>
  <p:sldIdLst>
    <p:sldId id="259" r:id="rId2"/>
    <p:sldId id="258" r:id="rId3"/>
    <p:sldId id="282" r:id="rId4"/>
    <p:sldId id="260" r:id="rId5"/>
    <p:sldId id="261" r:id="rId6"/>
    <p:sldId id="265" r:id="rId7"/>
    <p:sldId id="266" r:id="rId8"/>
    <p:sldId id="267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8" r:id="rId24"/>
    <p:sldId id="299" r:id="rId25"/>
    <p:sldId id="297" r:id="rId26"/>
    <p:sldId id="273" r:id="rId27"/>
    <p:sldId id="301" r:id="rId28"/>
    <p:sldId id="300" r:id="rId29"/>
    <p:sldId id="302" r:id="rId30"/>
    <p:sldId id="303" r:id="rId31"/>
    <p:sldId id="304" r:id="rId32"/>
    <p:sldId id="309" r:id="rId33"/>
    <p:sldId id="305" r:id="rId34"/>
    <p:sldId id="306" r:id="rId35"/>
    <p:sldId id="307" r:id="rId36"/>
    <p:sldId id="296" r:id="rId37"/>
    <p:sldId id="308" r:id="rId38"/>
    <p:sldId id="310" r:id="rId39"/>
    <p:sldId id="311" r:id="rId40"/>
    <p:sldId id="312" r:id="rId41"/>
    <p:sldId id="313" r:id="rId42"/>
    <p:sldId id="314" r:id="rId43"/>
    <p:sldId id="274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2CC33-ADD5-42C2-944F-C4A3BA8AE749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9114FE8-9133-4D8E-81CD-4945210A7848}">
      <dgm:prSet phldrT="[Texto]"/>
      <dgm:spPr/>
      <dgm:t>
        <a:bodyPr/>
        <a:lstStyle/>
        <a:p>
          <a:r>
            <a:rPr lang="pt-BR" dirty="0"/>
            <a:t>1995</a:t>
          </a:r>
        </a:p>
      </dgm:t>
    </dgm:pt>
    <dgm:pt modelId="{3825AD84-567F-491C-9EC2-EBF26A76273B}" type="parTrans" cxnId="{20FB089A-4DB7-4220-9847-4DE8B5AC63B4}">
      <dgm:prSet/>
      <dgm:spPr/>
      <dgm:t>
        <a:bodyPr/>
        <a:lstStyle/>
        <a:p>
          <a:endParaRPr lang="pt-BR"/>
        </a:p>
      </dgm:t>
    </dgm:pt>
    <dgm:pt modelId="{15E00C5F-511C-4AE5-8946-EDBC42FE6AF6}" type="sibTrans" cxnId="{20FB089A-4DB7-4220-9847-4DE8B5AC63B4}">
      <dgm:prSet/>
      <dgm:spPr/>
      <dgm:t>
        <a:bodyPr/>
        <a:lstStyle/>
        <a:p>
          <a:endParaRPr lang="pt-BR"/>
        </a:p>
      </dgm:t>
    </dgm:pt>
    <dgm:pt modelId="{C6F9B492-B586-4710-81B9-D0B88EDD47B1}">
      <dgm:prSet phldrT="[Texto]"/>
      <dgm:spPr/>
      <dgm:t>
        <a:bodyPr/>
        <a:lstStyle/>
        <a:p>
          <a:r>
            <a:rPr lang="pt-BR" dirty="0"/>
            <a:t>HTML 2.0</a:t>
          </a:r>
        </a:p>
      </dgm:t>
    </dgm:pt>
    <dgm:pt modelId="{E17C4735-93C1-4DAD-822A-DB4C772778CE}" type="parTrans" cxnId="{B1D19F44-83AF-4E59-9104-F7633F0DAB51}">
      <dgm:prSet/>
      <dgm:spPr/>
      <dgm:t>
        <a:bodyPr/>
        <a:lstStyle/>
        <a:p>
          <a:endParaRPr lang="pt-BR"/>
        </a:p>
      </dgm:t>
    </dgm:pt>
    <dgm:pt modelId="{C595F2FB-4B8D-4C47-B804-BD01673E8FE0}" type="sibTrans" cxnId="{B1D19F44-83AF-4E59-9104-F7633F0DAB51}">
      <dgm:prSet/>
      <dgm:spPr/>
      <dgm:t>
        <a:bodyPr/>
        <a:lstStyle/>
        <a:p>
          <a:endParaRPr lang="pt-BR"/>
        </a:p>
      </dgm:t>
    </dgm:pt>
    <dgm:pt modelId="{54A1C50F-49E3-470C-8425-ECC06E5D3C73}">
      <dgm:prSet phldrT="[Texto]"/>
      <dgm:spPr/>
      <dgm:t>
        <a:bodyPr/>
        <a:lstStyle/>
        <a:p>
          <a:r>
            <a:rPr lang="pt-BR" dirty="0"/>
            <a:t>1997</a:t>
          </a:r>
        </a:p>
      </dgm:t>
    </dgm:pt>
    <dgm:pt modelId="{EB6FBFE8-A1C4-471D-858E-242EEDC74BAC}" type="parTrans" cxnId="{415C7C86-A414-42AC-B670-1DBA5BD80A16}">
      <dgm:prSet/>
      <dgm:spPr/>
      <dgm:t>
        <a:bodyPr/>
        <a:lstStyle/>
        <a:p>
          <a:endParaRPr lang="pt-BR"/>
        </a:p>
      </dgm:t>
    </dgm:pt>
    <dgm:pt modelId="{F5A216C8-22B0-4BE2-B05C-45DADBC8983B}" type="sibTrans" cxnId="{415C7C86-A414-42AC-B670-1DBA5BD80A16}">
      <dgm:prSet/>
      <dgm:spPr/>
      <dgm:t>
        <a:bodyPr/>
        <a:lstStyle/>
        <a:p>
          <a:endParaRPr lang="pt-BR"/>
        </a:p>
      </dgm:t>
    </dgm:pt>
    <dgm:pt modelId="{93F6CBF5-7986-4508-8EEB-43D6E3DC95C6}">
      <dgm:prSet phldrT="[Texto]"/>
      <dgm:spPr/>
      <dgm:t>
        <a:bodyPr/>
        <a:lstStyle/>
        <a:p>
          <a:r>
            <a:rPr lang="pt-BR" dirty="0"/>
            <a:t>HTML 3.2</a:t>
          </a:r>
        </a:p>
      </dgm:t>
    </dgm:pt>
    <dgm:pt modelId="{FFA05E78-888F-46D0-B1CA-B36DCF804442}" type="parTrans" cxnId="{79ED8F5A-0DF6-426C-A8ED-9A11AD79D738}">
      <dgm:prSet/>
      <dgm:spPr/>
      <dgm:t>
        <a:bodyPr/>
        <a:lstStyle/>
        <a:p>
          <a:endParaRPr lang="pt-BR"/>
        </a:p>
      </dgm:t>
    </dgm:pt>
    <dgm:pt modelId="{8F4C715E-526B-4698-83A3-6C1F032005CE}" type="sibTrans" cxnId="{79ED8F5A-0DF6-426C-A8ED-9A11AD79D738}">
      <dgm:prSet/>
      <dgm:spPr/>
      <dgm:t>
        <a:bodyPr/>
        <a:lstStyle/>
        <a:p>
          <a:endParaRPr lang="pt-BR"/>
        </a:p>
      </dgm:t>
    </dgm:pt>
    <dgm:pt modelId="{CB0BD536-2B39-4D61-9E14-ED91B08E2DAA}">
      <dgm:prSet phldrT="[Texto]"/>
      <dgm:spPr/>
      <dgm:t>
        <a:bodyPr/>
        <a:lstStyle/>
        <a:p>
          <a:r>
            <a:rPr lang="pt-BR" dirty="0"/>
            <a:t>HTML 5</a:t>
          </a:r>
        </a:p>
      </dgm:t>
    </dgm:pt>
    <dgm:pt modelId="{F2BFF4BB-27A9-4A41-9E3C-66A99001E1E2}" type="parTrans" cxnId="{5E317FDE-FB40-422D-BC3B-F34BECAD0A63}">
      <dgm:prSet/>
      <dgm:spPr/>
      <dgm:t>
        <a:bodyPr/>
        <a:lstStyle/>
        <a:p>
          <a:endParaRPr lang="pt-BR"/>
        </a:p>
      </dgm:t>
    </dgm:pt>
    <dgm:pt modelId="{E55E5F9C-2C89-41EF-9820-719B3DBE2456}" type="sibTrans" cxnId="{5E317FDE-FB40-422D-BC3B-F34BECAD0A63}">
      <dgm:prSet/>
      <dgm:spPr/>
      <dgm:t>
        <a:bodyPr/>
        <a:lstStyle/>
        <a:p>
          <a:endParaRPr lang="pt-BR"/>
        </a:p>
      </dgm:t>
    </dgm:pt>
    <dgm:pt modelId="{D8FC6FCC-7921-443A-8B4F-31200A75D417}">
      <dgm:prSet phldrT="[Texto]"/>
      <dgm:spPr/>
      <dgm:t>
        <a:bodyPr/>
        <a:lstStyle/>
        <a:p>
          <a:r>
            <a:rPr lang="pt-BR" dirty="0"/>
            <a:t>1991</a:t>
          </a:r>
        </a:p>
      </dgm:t>
    </dgm:pt>
    <dgm:pt modelId="{626C819B-6D2D-4503-979B-CD28A6B87992}" type="parTrans" cxnId="{D8AEEB19-EF00-49DE-8947-D97D83B01BFE}">
      <dgm:prSet/>
      <dgm:spPr/>
      <dgm:t>
        <a:bodyPr/>
        <a:lstStyle/>
        <a:p>
          <a:endParaRPr lang="pt-BR"/>
        </a:p>
      </dgm:t>
    </dgm:pt>
    <dgm:pt modelId="{FBF3AEDF-26C8-4DCD-9863-26814A05B772}" type="sibTrans" cxnId="{D8AEEB19-EF00-49DE-8947-D97D83B01BFE}">
      <dgm:prSet/>
      <dgm:spPr/>
      <dgm:t>
        <a:bodyPr/>
        <a:lstStyle/>
        <a:p>
          <a:endParaRPr lang="pt-BR"/>
        </a:p>
      </dgm:t>
    </dgm:pt>
    <dgm:pt modelId="{5958EC7E-764B-4F3F-BD88-674677B6633C}">
      <dgm:prSet phldrT="[Texto]"/>
      <dgm:spPr/>
      <dgm:t>
        <a:bodyPr/>
        <a:lstStyle/>
        <a:p>
          <a:r>
            <a:rPr lang="pt-BR"/>
            <a:t>HTML</a:t>
          </a:r>
          <a:endParaRPr lang="pt-BR" dirty="0"/>
        </a:p>
      </dgm:t>
    </dgm:pt>
    <dgm:pt modelId="{882BB71C-1D23-49B0-9633-A575E4DC2BE3}" type="parTrans" cxnId="{9E71DAF5-C725-427F-B9F3-A678560C47B4}">
      <dgm:prSet/>
      <dgm:spPr/>
      <dgm:t>
        <a:bodyPr/>
        <a:lstStyle/>
        <a:p>
          <a:endParaRPr lang="pt-BR"/>
        </a:p>
      </dgm:t>
    </dgm:pt>
    <dgm:pt modelId="{1BA1F43C-174C-4E66-91F5-DCD0BD460A98}" type="sibTrans" cxnId="{9E71DAF5-C725-427F-B9F3-A678560C47B4}">
      <dgm:prSet/>
      <dgm:spPr/>
      <dgm:t>
        <a:bodyPr/>
        <a:lstStyle/>
        <a:p>
          <a:endParaRPr lang="pt-BR"/>
        </a:p>
      </dgm:t>
    </dgm:pt>
    <dgm:pt modelId="{0588E4FC-D2B6-4F7F-8000-1C3F98136513}">
      <dgm:prSet phldrT="[Texto]"/>
      <dgm:spPr/>
      <dgm:t>
        <a:bodyPr/>
        <a:lstStyle/>
        <a:p>
          <a:r>
            <a:rPr lang="pt-BR" dirty="0"/>
            <a:t>1999</a:t>
          </a:r>
        </a:p>
      </dgm:t>
    </dgm:pt>
    <dgm:pt modelId="{9281627E-F0F1-4020-ACFF-DB84477A9E0E}" type="parTrans" cxnId="{01400DCF-7DF3-4AD0-BE1A-FA37A3BCB8F7}">
      <dgm:prSet/>
      <dgm:spPr/>
      <dgm:t>
        <a:bodyPr/>
        <a:lstStyle/>
        <a:p>
          <a:endParaRPr lang="pt-BR"/>
        </a:p>
      </dgm:t>
    </dgm:pt>
    <dgm:pt modelId="{B0286B28-62FF-4995-A70D-F84D02E885A0}" type="sibTrans" cxnId="{01400DCF-7DF3-4AD0-BE1A-FA37A3BCB8F7}">
      <dgm:prSet/>
      <dgm:spPr/>
      <dgm:t>
        <a:bodyPr/>
        <a:lstStyle/>
        <a:p>
          <a:endParaRPr lang="pt-BR"/>
        </a:p>
      </dgm:t>
    </dgm:pt>
    <dgm:pt modelId="{52F042D4-DE02-47A3-9C5B-C3AF7E7A9D34}">
      <dgm:prSet phldrT="[Texto]"/>
      <dgm:spPr/>
      <dgm:t>
        <a:bodyPr/>
        <a:lstStyle/>
        <a:p>
          <a:r>
            <a:rPr lang="pt-BR" dirty="0"/>
            <a:t>HTML 4.01</a:t>
          </a:r>
        </a:p>
      </dgm:t>
    </dgm:pt>
    <dgm:pt modelId="{1B571AF1-9965-4484-9569-5CF6EEAFB9C5}" type="parTrans" cxnId="{E9654AFA-9F74-46E9-88A8-225F922DCDDB}">
      <dgm:prSet/>
      <dgm:spPr/>
      <dgm:t>
        <a:bodyPr/>
        <a:lstStyle/>
        <a:p>
          <a:endParaRPr lang="pt-BR"/>
        </a:p>
      </dgm:t>
    </dgm:pt>
    <dgm:pt modelId="{56260B63-0987-420D-BFF4-40D264DB32B4}" type="sibTrans" cxnId="{E9654AFA-9F74-46E9-88A8-225F922DCDDB}">
      <dgm:prSet/>
      <dgm:spPr/>
      <dgm:t>
        <a:bodyPr/>
        <a:lstStyle/>
        <a:p>
          <a:endParaRPr lang="pt-BR"/>
        </a:p>
      </dgm:t>
    </dgm:pt>
    <dgm:pt modelId="{4158C628-1381-4103-B740-0103C39B7069}">
      <dgm:prSet phldrT="[Texto]"/>
      <dgm:spPr/>
      <dgm:t>
        <a:bodyPr/>
        <a:lstStyle/>
        <a:p>
          <a:r>
            <a:rPr lang="pt-BR" dirty="0"/>
            <a:t>2014</a:t>
          </a:r>
        </a:p>
      </dgm:t>
    </dgm:pt>
    <dgm:pt modelId="{3D2F4220-BA21-4CD3-B4FE-0D742D7A1139}" type="parTrans" cxnId="{FCBE8CA4-6C91-42A0-9D97-CED942AB0C3C}">
      <dgm:prSet/>
      <dgm:spPr/>
      <dgm:t>
        <a:bodyPr/>
        <a:lstStyle/>
        <a:p>
          <a:endParaRPr lang="pt-BR"/>
        </a:p>
      </dgm:t>
    </dgm:pt>
    <dgm:pt modelId="{66F3762B-BF3C-4B45-9BC6-962E0B8D55DE}" type="sibTrans" cxnId="{FCBE8CA4-6C91-42A0-9D97-CED942AB0C3C}">
      <dgm:prSet/>
      <dgm:spPr/>
      <dgm:t>
        <a:bodyPr/>
        <a:lstStyle/>
        <a:p>
          <a:endParaRPr lang="pt-BR"/>
        </a:p>
      </dgm:t>
    </dgm:pt>
    <dgm:pt modelId="{F690B898-A324-427B-8973-F3A27786CC24}" type="pres">
      <dgm:prSet presAssocID="{7902CC33-ADD5-42C2-944F-C4A3BA8AE749}" presName="theList" presStyleCnt="0">
        <dgm:presLayoutVars>
          <dgm:dir/>
          <dgm:animLvl val="lvl"/>
          <dgm:resizeHandles val="exact"/>
        </dgm:presLayoutVars>
      </dgm:prSet>
      <dgm:spPr/>
    </dgm:pt>
    <dgm:pt modelId="{3A3CC0B8-F8D7-4A10-A452-BA43E06308CC}" type="pres">
      <dgm:prSet presAssocID="{D8FC6FCC-7921-443A-8B4F-31200A75D417}" presName="compNode" presStyleCnt="0"/>
      <dgm:spPr/>
    </dgm:pt>
    <dgm:pt modelId="{4E295735-DEA7-41D8-AD43-0ED69DF9208B}" type="pres">
      <dgm:prSet presAssocID="{D8FC6FCC-7921-443A-8B4F-31200A75D417}" presName="noGeometry" presStyleCnt="0"/>
      <dgm:spPr/>
    </dgm:pt>
    <dgm:pt modelId="{8F2F2D69-9DF3-43E4-9BCA-35A492A326FE}" type="pres">
      <dgm:prSet presAssocID="{D8FC6FCC-7921-443A-8B4F-31200A75D417}" presName="childTextVisible" presStyleLbl="bgAccFollowNode1" presStyleIdx="0" presStyleCnt="5">
        <dgm:presLayoutVars>
          <dgm:bulletEnabled val="1"/>
        </dgm:presLayoutVars>
      </dgm:prSet>
      <dgm:spPr/>
    </dgm:pt>
    <dgm:pt modelId="{44DE485C-5906-43DF-B44D-B9D5F0CC33D7}" type="pres">
      <dgm:prSet presAssocID="{D8FC6FCC-7921-443A-8B4F-31200A75D417}" presName="childTextHidden" presStyleLbl="bgAccFollowNode1" presStyleIdx="0" presStyleCnt="5"/>
      <dgm:spPr/>
    </dgm:pt>
    <dgm:pt modelId="{92D39CB6-4F7E-432B-919C-D6D4D6AE7284}" type="pres">
      <dgm:prSet presAssocID="{D8FC6FCC-7921-443A-8B4F-31200A75D417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B9572F4-6EFF-4913-BDFD-F8C4E71DFCA5}" type="pres">
      <dgm:prSet presAssocID="{D8FC6FCC-7921-443A-8B4F-31200A75D417}" presName="aSpace" presStyleCnt="0"/>
      <dgm:spPr/>
    </dgm:pt>
    <dgm:pt modelId="{28050A89-7AA3-4526-99E7-DE20BEAFB991}" type="pres">
      <dgm:prSet presAssocID="{A9114FE8-9133-4D8E-81CD-4945210A7848}" presName="compNode" presStyleCnt="0"/>
      <dgm:spPr/>
    </dgm:pt>
    <dgm:pt modelId="{6712940E-B023-4195-BCD5-C5DC5FC882D6}" type="pres">
      <dgm:prSet presAssocID="{A9114FE8-9133-4D8E-81CD-4945210A7848}" presName="noGeometry" presStyleCnt="0"/>
      <dgm:spPr/>
    </dgm:pt>
    <dgm:pt modelId="{0F2A1FDE-E9E5-4E70-A11F-CF245FB9611D}" type="pres">
      <dgm:prSet presAssocID="{A9114FE8-9133-4D8E-81CD-4945210A7848}" presName="childTextVisible" presStyleLbl="bgAccFollowNode1" presStyleIdx="1" presStyleCnt="5">
        <dgm:presLayoutVars>
          <dgm:bulletEnabled val="1"/>
        </dgm:presLayoutVars>
      </dgm:prSet>
      <dgm:spPr/>
    </dgm:pt>
    <dgm:pt modelId="{6C8C449C-06CE-44AE-80E9-4B2C32EC5856}" type="pres">
      <dgm:prSet presAssocID="{A9114FE8-9133-4D8E-81CD-4945210A7848}" presName="childTextHidden" presStyleLbl="bgAccFollowNode1" presStyleIdx="1" presStyleCnt="5"/>
      <dgm:spPr/>
    </dgm:pt>
    <dgm:pt modelId="{8BC3D4AD-5EFD-4EE3-BFEC-C8F35A522A3C}" type="pres">
      <dgm:prSet presAssocID="{A9114FE8-9133-4D8E-81CD-4945210A784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B3507F9-8A10-44E7-A866-BA1DE0573111}" type="pres">
      <dgm:prSet presAssocID="{A9114FE8-9133-4D8E-81CD-4945210A7848}" presName="aSpace" presStyleCnt="0"/>
      <dgm:spPr/>
    </dgm:pt>
    <dgm:pt modelId="{6F58E1CA-6FD6-49BC-AA04-94A509B0254F}" type="pres">
      <dgm:prSet presAssocID="{54A1C50F-49E3-470C-8425-ECC06E5D3C73}" presName="compNode" presStyleCnt="0"/>
      <dgm:spPr/>
    </dgm:pt>
    <dgm:pt modelId="{F5E47470-8A6C-46A9-805D-3757651C421A}" type="pres">
      <dgm:prSet presAssocID="{54A1C50F-49E3-470C-8425-ECC06E5D3C73}" presName="noGeometry" presStyleCnt="0"/>
      <dgm:spPr/>
    </dgm:pt>
    <dgm:pt modelId="{56724375-9FE4-43E6-933C-F99D8C7E9E19}" type="pres">
      <dgm:prSet presAssocID="{54A1C50F-49E3-470C-8425-ECC06E5D3C73}" presName="childTextVisible" presStyleLbl="bgAccFollowNode1" presStyleIdx="2" presStyleCnt="5">
        <dgm:presLayoutVars>
          <dgm:bulletEnabled val="1"/>
        </dgm:presLayoutVars>
      </dgm:prSet>
      <dgm:spPr/>
    </dgm:pt>
    <dgm:pt modelId="{7D7E213A-D82C-4C0D-B50B-AF7588FC545F}" type="pres">
      <dgm:prSet presAssocID="{54A1C50F-49E3-470C-8425-ECC06E5D3C73}" presName="childTextHidden" presStyleLbl="bgAccFollowNode1" presStyleIdx="2" presStyleCnt="5"/>
      <dgm:spPr/>
    </dgm:pt>
    <dgm:pt modelId="{281B6CCA-162D-49B4-B8CB-2EB116CEF178}" type="pres">
      <dgm:prSet presAssocID="{54A1C50F-49E3-470C-8425-ECC06E5D3C73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4D1D633-D989-4200-91C8-8219EC039A7D}" type="pres">
      <dgm:prSet presAssocID="{54A1C50F-49E3-470C-8425-ECC06E5D3C73}" presName="aSpace" presStyleCnt="0"/>
      <dgm:spPr/>
    </dgm:pt>
    <dgm:pt modelId="{E2289E5D-67FA-4441-9ADF-C5B180B49692}" type="pres">
      <dgm:prSet presAssocID="{0588E4FC-D2B6-4F7F-8000-1C3F98136513}" presName="compNode" presStyleCnt="0"/>
      <dgm:spPr/>
    </dgm:pt>
    <dgm:pt modelId="{2EA821D8-CE2A-4D6B-88C7-FE23479CAFEF}" type="pres">
      <dgm:prSet presAssocID="{0588E4FC-D2B6-4F7F-8000-1C3F98136513}" presName="noGeometry" presStyleCnt="0"/>
      <dgm:spPr/>
    </dgm:pt>
    <dgm:pt modelId="{85CF09B3-195A-4BAA-964F-568A789867D4}" type="pres">
      <dgm:prSet presAssocID="{0588E4FC-D2B6-4F7F-8000-1C3F98136513}" presName="childTextVisible" presStyleLbl="bgAccFollowNode1" presStyleIdx="3" presStyleCnt="5">
        <dgm:presLayoutVars>
          <dgm:bulletEnabled val="1"/>
        </dgm:presLayoutVars>
      </dgm:prSet>
      <dgm:spPr/>
    </dgm:pt>
    <dgm:pt modelId="{78D716C0-7AF8-401A-B0FC-AC23EF1DB630}" type="pres">
      <dgm:prSet presAssocID="{0588E4FC-D2B6-4F7F-8000-1C3F98136513}" presName="childTextHidden" presStyleLbl="bgAccFollowNode1" presStyleIdx="3" presStyleCnt="5"/>
      <dgm:spPr/>
    </dgm:pt>
    <dgm:pt modelId="{A7362B0E-2E5F-4CC6-8D7E-45100232C613}" type="pres">
      <dgm:prSet presAssocID="{0588E4FC-D2B6-4F7F-8000-1C3F9813651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226FD98-6BBB-420D-AD1C-CBC5BADA55A5}" type="pres">
      <dgm:prSet presAssocID="{0588E4FC-D2B6-4F7F-8000-1C3F98136513}" presName="aSpace" presStyleCnt="0"/>
      <dgm:spPr/>
    </dgm:pt>
    <dgm:pt modelId="{41F4DB58-DB37-42C2-ACE9-E11798796F97}" type="pres">
      <dgm:prSet presAssocID="{4158C628-1381-4103-B740-0103C39B7069}" presName="compNode" presStyleCnt="0"/>
      <dgm:spPr/>
    </dgm:pt>
    <dgm:pt modelId="{D8F21096-B85F-44E4-AD12-B7DC974FDA4B}" type="pres">
      <dgm:prSet presAssocID="{4158C628-1381-4103-B740-0103C39B7069}" presName="noGeometry" presStyleCnt="0"/>
      <dgm:spPr/>
    </dgm:pt>
    <dgm:pt modelId="{51C5FE09-4CC0-45E1-8503-2CE1A5BA8DE0}" type="pres">
      <dgm:prSet presAssocID="{4158C628-1381-4103-B740-0103C39B7069}" presName="childTextVisible" presStyleLbl="bgAccFollowNode1" presStyleIdx="4" presStyleCnt="5">
        <dgm:presLayoutVars>
          <dgm:bulletEnabled val="1"/>
        </dgm:presLayoutVars>
      </dgm:prSet>
      <dgm:spPr/>
    </dgm:pt>
    <dgm:pt modelId="{1AEA5EF7-1E32-4E37-A3BC-13904D634293}" type="pres">
      <dgm:prSet presAssocID="{4158C628-1381-4103-B740-0103C39B7069}" presName="childTextHidden" presStyleLbl="bgAccFollowNode1" presStyleIdx="4" presStyleCnt="5"/>
      <dgm:spPr/>
    </dgm:pt>
    <dgm:pt modelId="{622CFFA0-A0F5-4B23-89F1-8E6BC1E17738}" type="pres">
      <dgm:prSet presAssocID="{4158C628-1381-4103-B740-0103C39B7069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A8545606-40C7-40AA-B4D3-9C7786128C5F}" type="presOf" srcId="{D8FC6FCC-7921-443A-8B4F-31200A75D417}" destId="{92D39CB6-4F7E-432B-919C-D6D4D6AE7284}" srcOrd="0" destOrd="0" presId="urn:microsoft.com/office/officeart/2005/8/layout/hProcess6"/>
    <dgm:cxn modelId="{486EB10A-B7CF-4C3C-B487-25B5264FACE2}" type="presOf" srcId="{93F6CBF5-7986-4508-8EEB-43D6E3DC95C6}" destId="{56724375-9FE4-43E6-933C-F99D8C7E9E19}" srcOrd="0" destOrd="0" presId="urn:microsoft.com/office/officeart/2005/8/layout/hProcess6"/>
    <dgm:cxn modelId="{7261B617-A46A-4714-9E84-8C51487425F0}" type="presOf" srcId="{52F042D4-DE02-47A3-9C5B-C3AF7E7A9D34}" destId="{78D716C0-7AF8-401A-B0FC-AC23EF1DB630}" srcOrd="1" destOrd="0" presId="urn:microsoft.com/office/officeart/2005/8/layout/hProcess6"/>
    <dgm:cxn modelId="{D8AEEB19-EF00-49DE-8947-D97D83B01BFE}" srcId="{7902CC33-ADD5-42C2-944F-C4A3BA8AE749}" destId="{D8FC6FCC-7921-443A-8B4F-31200A75D417}" srcOrd="0" destOrd="0" parTransId="{626C819B-6D2D-4503-979B-CD28A6B87992}" sibTransId="{FBF3AEDF-26C8-4DCD-9863-26814A05B772}"/>
    <dgm:cxn modelId="{6B9EC633-7F57-4B40-8D98-E4A10A96E485}" type="presOf" srcId="{54A1C50F-49E3-470C-8425-ECC06E5D3C73}" destId="{281B6CCA-162D-49B4-B8CB-2EB116CEF178}" srcOrd="0" destOrd="0" presId="urn:microsoft.com/office/officeart/2005/8/layout/hProcess6"/>
    <dgm:cxn modelId="{D6066E5C-679B-4788-ACB8-0E1B129941BA}" type="presOf" srcId="{A9114FE8-9133-4D8E-81CD-4945210A7848}" destId="{8BC3D4AD-5EFD-4EE3-BFEC-C8F35A522A3C}" srcOrd="0" destOrd="0" presId="urn:microsoft.com/office/officeart/2005/8/layout/hProcess6"/>
    <dgm:cxn modelId="{B1D19F44-83AF-4E59-9104-F7633F0DAB51}" srcId="{A9114FE8-9133-4D8E-81CD-4945210A7848}" destId="{C6F9B492-B586-4710-81B9-D0B88EDD47B1}" srcOrd="0" destOrd="0" parTransId="{E17C4735-93C1-4DAD-822A-DB4C772778CE}" sibTransId="{C595F2FB-4B8D-4C47-B804-BD01673E8FE0}"/>
    <dgm:cxn modelId="{0885E964-0BD7-4D63-81C4-097F4209128A}" type="presOf" srcId="{CB0BD536-2B39-4D61-9E14-ED91B08E2DAA}" destId="{51C5FE09-4CC0-45E1-8503-2CE1A5BA8DE0}" srcOrd="0" destOrd="0" presId="urn:microsoft.com/office/officeart/2005/8/layout/hProcess6"/>
    <dgm:cxn modelId="{9558A065-11BB-49AC-BD32-CC5EE9B8515B}" type="presOf" srcId="{C6F9B492-B586-4710-81B9-D0B88EDD47B1}" destId="{0F2A1FDE-E9E5-4E70-A11F-CF245FB9611D}" srcOrd="0" destOrd="0" presId="urn:microsoft.com/office/officeart/2005/8/layout/hProcess6"/>
    <dgm:cxn modelId="{D07BD46B-2849-41C9-9680-F9D153DDCB50}" type="presOf" srcId="{5958EC7E-764B-4F3F-BD88-674677B6633C}" destId="{44DE485C-5906-43DF-B44D-B9D5F0CC33D7}" srcOrd="1" destOrd="0" presId="urn:microsoft.com/office/officeart/2005/8/layout/hProcess6"/>
    <dgm:cxn modelId="{0EF08B6C-F077-441A-A09F-EF388A493B05}" type="presOf" srcId="{5958EC7E-764B-4F3F-BD88-674677B6633C}" destId="{8F2F2D69-9DF3-43E4-9BCA-35A492A326FE}" srcOrd="0" destOrd="0" presId="urn:microsoft.com/office/officeart/2005/8/layout/hProcess6"/>
    <dgm:cxn modelId="{B0AA7676-C5A0-40E9-81F0-7635089DAF54}" type="presOf" srcId="{93F6CBF5-7986-4508-8EEB-43D6E3DC95C6}" destId="{7D7E213A-D82C-4C0D-B50B-AF7588FC545F}" srcOrd="1" destOrd="0" presId="urn:microsoft.com/office/officeart/2005/8/layout/hProcess6"/>
    <dgm:cxn modelId="{79ED8F5A-0DF6-426C-A8ED-9A11AD79D738}" srcId="{54A1C50F-49E3-470C-8425-ECC06E5D3C73}" destId="{93F6CBF5-7986-4508-8EEB-43D6E3DC95C6}" srcOrd="0" destOrd="0" parTransId="{FFA05E78-888F-46D0-B1CA-B36DCF804442}" sibTransId="{8F4C715E-526B-4698-83A3-6C1F032005CE}"/>
    <dgm:cxn modelId="{542F1E7B-ACB2-422F-AA0B-7E61D4571730}" type="presOf" srcId="{0588E4FC-D2B6-4F7F-8000-1C3F98136513}" destId="{A7362B0E-2E5F-4CC6-8D7E-45100232C613}" srcOrd="0" destOrd="0" presId="urn:microsoft.com/office/officeart/2005/8/layout/hProcess6"/>
    <dgm:cxn modelId="{415C7C86-A414-42AC-B670-1DBA5BD80A16}" srcId="{7902CC33-ADD5-42C2-944F-C4A3BA8AE749}" destId="{54A1C50F-49E3-470C-8425-ECC06E5D3C73}" srcOrd="2" destOrd="0" parTransId="{EB6FBFE8-A1C4-471D-858E-242EEDC74BAC}" sibTransId="{F5A216C8-22B0-4BE2-B05C-45DADBC8983B}"/>
    <dgm:cxn modelId="{BE694E92-5C43-4280-97DE-6F37E3D88A9C}" type="presOf" srcId="{52F042D4-DE02-47A3-9C5B-C3AF7E7A9D34}" destId="{85CF09B3-195A-4BAA-964F-568A789867D4}" srcOrd="0" destOrd="0" presId="urn:microsoft.com/office/officeart/2005/8/layout/hProcess6"/>
    <dgm:cxn modelId="{33C24095-A3F3-45FA-98D0-197A44864075}" type="presOf" srcId="{4158C628-1381-4103-B740-0103C39B7069}" destId="{622CFFA0-A0F5-4B23-89F1-8E6BC1E17738}" srcOrd="0" destOrd="0" presId="urn:microsoft.com/office/officeart/2005/8/layout/hProcess6"/>
    <dgm:cxn modelId="{20FB089A-4DB7-4220-9847-4DE8B5AC63B4}" srcId="{7902CC33-ADD5-42C2-944F-C4A3BA8AE749}" destId="{A9114FE8-9133-4D8E-81CD-4945210A7848}" srcOrd="1" destOrd="0" parTransId="{3825AD84-567F-491C-9EC2-EBF26A76273B}" sibTransId="{15E00C5F-511C-4AE5-8946-EDBC42FE6AF6}"/>
    <dgm:cxn modelId="{FCBE8CA4-6C91-42A0-9D97-CED942AB0C3C}" srcId="{7902CC33-ADD5-42C2-944F-C4A3BA8AE749}" destId="{4158C628-1381-4103-B740-0103C39B7069}" srcOrd="4" destOrd="0" parTransId="{3D2F4220-BA21-4CD3-B4FE-0D742D7A1139}" sibTransId="{66F3762B-BF3C-4B45-9BC6-962E0B8D55DE}"/>
    <dgm:cxn modelId="{AA9913C3-F242-4C05-AAB1-036433FA8814}" type="presOf" srcId="{CB0BD536-2B39-4D61-9E14-ED91B08E2DAA}" destId="{1AEA5EF7-1E32-4E37-A3BC-13904D634293}" srcOrd="1" destOrd="0" presId="urn:microsoft.com/office/officeart/2005/8/layout/hProcess6"/>
    <dgm:cxn modelId="{A9B2E4CB-A393-4F84-8E70-7698B565F033}" type="presOf" srcId="{7902CC33-ADD5-42C2-944F-C4A3BA8AE749}" destId="{F690B898-A324-427B-8973-F3A27786CC24}" srcOrd="0" destOrd="0" presId="urn:microsoft.com/office/officeart/2005/8/layout/hProcess6"/>
    <dgm:cxn modelId="{01400DCF-7DF3-4AD0-BE1A-FA37A3BCB8F7}" srcId="{7902CC33-ADD5-42C2-944F-C4A3BA8AE749}" destId="{0588E4FC-D2B6-4F7F-8000-1C3F98136513}" srcOrd="3" destOrd="0" parTransId="{9281627E-F0F1-4020-ACFF-DB84477A9E0E}" sibTransId="{B0286B28-62FF-4995-A70D-F84D02E885A0}"/>
    <dgm:cxn modelId="{5E317FDE-FB40-422D-BC3B-F34BECAD0A63}" srcId="{4158C628-1381-4103-B740-0103C39B7069}" destId="{CB0BD536-2B39-4D61-9E14-ED91B08E2DAA}" srcOrd="0" destOrd="0" parTransId="{F2BFF4BB-27A9-4A41-9E3C-66A99001E1E2}" sibTransId="{E55E5F9C-2C89-41EF-9820-719B3DBE2456}"/>
    <dgm:cxn modelId="{9E71DAF5-C725-427F-B9F3-A678560C47B4}" srcId="{D8FC6FCC-7921-443A-8B4F-31200A75D417}" destId="{5958EC7E-764B-4F3F-BD88-674677B6633C}" srcOrd="0" destOrd="0" parTransId="{882BB71C-1D23-49B0-9633-A575E4DC2BE3}" sibTransId="{1BA1F43C-174C-4E66-91F5-DCD0BD460A98}"/>
    <dgm:cxn modelId="{E9654AFA-9F74-46E9-88A8-225F922DCDDB}" srcId="{0588E4FC-D2B6-4F7F-8000-1C3F98136513}" destId="{52F042D4-DE02-47A3-9C5B-C3AF7E7A9D34}" srcOrd="0" destOrd="0" parTransId="{1B571AF1-9965-4484-9569-5CF6EEAFB9C5}" sibTransId="{56260B63-0987-420D-BFF4-40D264DB32B4}"/>
    <dgm:cxn modelId="{0DFA58FA-5987-4EAB-91DE-B5570E016E3E}" type="presOf" srcId="{C6F9B492-B586-4710-81B9-D0B88EDD47B1}" destId="{6C8C449C-06CE-44AE-80E9-4B2C32EC5856}" srcOrd="1" destOrd="0" presId="urn:microsoft.com/office/officeart/2005/8/layout/hProcess6"/>
    <dgm:cxn modelId="{65CFA301-8D47-468A-8B3F-3B547CF6B880}" type="presParOf" srcId="{F690B898-A324-427B-8973-F3A27786CC24}" destId="{3A3CC0B8-F8D7-4A10-A452-BA43E06308CC}" srcOrd="0" destOrd="0" presId="urn:microsoft.com/office/officeart/2005/8/layout/hProcess6"/>
    <dgm:cxn modelId="{B6DB6C2E-18CF-48DE-A33A-910CD511637C}" type="presParOf" srcId="{3A3CC0B8-F8D7-4A10-A452-BA43E06308CC}" destId="{4E295735-DEA7-41D8-AD43-0ED69DF9208B}" srcOrd="0" destOrd="0" presId="urn:microsoft.com/office/officeart/2005/8/layout/hProcess6"/>
    <dgm:cxn modelId="{82DDF89B-456C-4AC7-B935-5A2FC679CA7F}" type="presParOf" srcId="{3A3CC0B8-F8D7-4A10-A452-BA43E06308CC}" destId="{8F2F2D69-9DF3-43E4-9BCA-35A492A326FE}" srcOrd="1" destOrd="0" presId="urn:microsoft.com/office/officeart/2005/8/layout/hProcess6"/>
    <dgm:cxn modelId="{B7C70F64-FE37-4196-A548-781A60E54C57}" type="presParOf" srcId="{3A3CC0B8-F8D7-4A10-A452-BA43E06308CC}" destId="{44DE485C-5906-43DF-B44D-B9D5F0CC33D7}" srcOrd="2" destOrd="0" presId="urn:microsoft.com/office/officeart/2005/8/layout/hProcess6"/>
    <dgm:cxn modelId="{E7A5998A-422D-4D52-BBE9-7FC85E4D8000}" type="presParOf" srcId="{3A3CC0B8-F8D7-4A10-A452-BA43E06308CC}" destId="{92D39CB6-4F7E-432B-919C-D6D4D6AE7284}" srcOrd="3" destOrd="0" presId="urn:microsoft.com/office/officeart/2005/8/layout/hProcess6"/>
    <dgm:cxn modelId="{5B6FD511-A311-436D-A37E-641572E271BE}" type="presParOf" srcId="{F690B898-A324-427B-8973-F3A27786CC24}" destId="{0B9572F4-6EFF-4913-BDFD-F8C4E71DFCA5}" srcOrd="1" destOrd="0" presId="urn:microsoft.com/office/officeart/2005/8/layout/hProcess6"/>
    <dgm:cxn modelId="{093061B2-3465-4C36-AF5D-02FEB85B8A2B}" type="presParOf" srcId="{F690B898-A324-427B-8973-F3A27786CC24}" destId="{28050A89-7AA3-4526-99E7-DE20BEAFB991}" srcOrd="2" destOrd="0" presId="urn:microsoft.com/office/officeart/2005/8/layout/hProcess6"/>
    <dgm:cxn modelId="{B06FA671-BAB9-42FE-A065-2684931EC883}" type="presParOf" srcId="{28050A89-7AA3-4526-99E7-DE20BEAFB991}" destId="{6712940E-B023-4195-BCD5-C5DC5FC882D6}" srcOrd="0" destOrd="0" presId="urn:microsoft.com/office/officeart/2005/8/layout/hProcess6"/>
    <dgm:cxn modelId="{9B3D945E-9724-46B5-B8AC-B972FC159B53}" type="presParOf" srcId="{28050A89-7AA3-4526-99E7-DE20BEAFB991}" destId="{0F2A1FDE-E9E5-4E70-A11F-CF245FB9611D}" srcOrd="1" destOrd="0" presId="urn:microsoft.com/office/officeart/2005/8/layout/hProcess6"/>
    <dgm:cxn modelId="{17A0C4AF-F6F4-411E-A940-F32E2869943B}" type="presParOf" srcId="{28050A89-7AA3-4526-99E7-DE20BEAFB991}" destId="{6C8C449C-06CE-44AE-80E9-4B2C32EC5856}" srcOrd="2" destOrd="0" presId="urn:microsoft.com/office/officeart/2005/8/layout/hProcess6"/>
    <dgm:cxn modelId="{BB968855-F819-438E-AACA-6071FF2CA40D}" type="presParOf" srcId="{28050A89-7AA3-4526-99E7-DE20BEAFB991}" destId="{8BC3D4AD-5EFD-4EE3-BFEC-C8F35A522A3C}" srcOrd="3" destOrd="0" presId="urn:microsoft.com/office/officeart/2005/8/layout/hProcess6"/>
    <dgm:cxn modelId="{CEBA58BA-CF11-41D9-A3C9-5EBF08A5176C}" type="presParOf" srcId="{F690B898-A324-427B-8973-F3A27786CC24}" destId="{8B3507F9-8A10-44E7-A866-BA1DE0573111}" srcOrd="3" destOrd="0" presId="urn:microsoft.com/office/officeart/2005/8/layout/hProcess6"/>
    <dgm:cxn modelId="{2EA27F89-3A17-4D78-B1F1-4D3CA41FC2DD}" type="presParOf" srcId="{F690B898-A324-427B-8973-F3A27786CC24}" destId="{6F58E1CA-6FD6-49BC-AA04-94A509B0254F}" srcOrd="4" destOrd="0" presId="urn:microsoft.com/office/officeart/2005/8/layout/hProcess6"/>
    <dgm:cxn modelId="{1257A605-9409-424F-80ED-02F75C7CA794}" type="presParOf" srcId="{6F58E1CA-6FD6-49BC-AA04-94A509B0254F}" destId="{F5E47470-8A6C-46A9-805D-3757651C421A}" srcOrd="0" destOrd="0" presId="urn:microsoft.com/office/officeart/2005/8/layout/hProcess6"/>
    <dgm:cxn modelId="{2FC10EC9-8B15-41D4-B2BE-3136698374F2}" type="presParOf" srcId="{6F58E1CA-6FD6-49BC-AA04-94A509B0254F}" destId="{56724375-9FE4-43E6-933C-F99D8C7E9E19}" srcOrd="1" destOrd="0" presId="urn:microsoft.com/office/officeart/2005/8/layout/hProcess6"/>
    <dgm:cxn modelId="{342F4F6B-0863-4A76-90F3-0BCAA7E39B38}" type="presParOf" srcId="{6F58E1CA-6FD6-49BC-AA04-94A509B0254F}" destId="{7D7E213A-D82C-4C0D-B50B-AF7588FC545F}" srcOrd="2" destOrd="0" presId="urn:microsoft.com/office/officeart/2005/8/layout/hProcess6"/>
    <dgm:cxn modelId="{46186833-AF90-4173-8CAF-233F33F35D14}" type="presParOf" srcId="{6F58E1CA-6FD6-49BC-AA04-94A509B0254F}" destId="{281B6CCA-162D-49B4-B8CB-2EB116CEF178}" srcOrd="3" destOrd="0" presId="urn:microsoft.com/office/officeart/2005/8/layout/hProcess6"/>
    <dgm:cxn modelId="{472640C7-785C-461B-9818-E68DD10A63D0}" type="presParOf" srcId="{F690B898-A324-427B-8973-F3A27786CC24}" destId="{F4D1D633-D989-4200-91C8-8219EC039A7D}" srcOrd="5" destOrd="0" presId="urn:microsoft.com/office/officeart/2005/8/layout/hProcess6"/>
    <dgm:cxn modelId="{7317C5F8-0227-44F9-B28F-EA0EC3E39FFE}" type="presParOf" srcId="{F690B898-A324-427B-8973-F3A27786CC24}" destId="{E2289E5D-67FA-4441-9ADF-C5B180B49692}" srcOrd="6" destOrd="0" presId="urn:microsoft.com/office/officeart/2005/8/layout/hProcess6"/>
    <dgm:cxn modelId="{EB10D388-9155-49A2-AD56-799EDC28D5DF}" type="presParOf" srcId="{E2289E5D-67FA-4441-9ADF-C5B180B49692}" destId="{2EA821D8-CE2A-4D6B-88C7-FE23479CAFEF}" srcOrd="0" destOrd="0" presId="urn:microsoft.com/office/officeart/2005/8/layout/hProcess6"/>
    <dgm:cxn modelId="{B4CEAADB-3E5F-45C3-A928-3047924FF865}" type="presParOf" srcId="{E2289E5D-67FA-4441-9ADF-C5B180B49692}" destId="{85CF09B3-195A-4BAA-964F-568A789867D4}" srcOrd="1" destOrd="0" presId="urn:microsoft.com/office/officeart/2005/8/layout/hProcess6"/>
    <dgm:cxn modelId="{4CD30954-6FD1-48BB-A5EE-4A440E1FAA76}" type="presParOf" srcId="{E2289E5D-67FA-4441-9ADF-C5B180B49692}" destId="{78D716C0-7AF8-401A-B0FC-AC23EF1DB630}" srcOrd="2" destOrd="0" presId="urn:microsoft.com/office/officeart/2005/8/layout/hProcess6"/>
    <dgm:cxn modelId="{22945F3F-B44E-43AE-AD01-86FCA026C39F}" type="presParOf" srcId="{E2289E5D-67FA-4441-9ADF-C5B180B49692}" destId="{A7362B0E-2E5F-4CC6-8D7E-45100232C613}" srcOrd="3" destOrd="0" presId="urn:microsoft.com/office/officeart/2005/8/layout/hProcess6"/>
    <dgm:cxn modelId="{DE501657-2D8A-4335-B3FA-36B17EFDD79F}" type="presParOf" srcId="{F690B898-A324-427B-8973-F3A27786CC24}" destId="{B226FD98-6BBB-420D-AD1C-CBC5BADA55A5}" srcOrd="7" destOrd="0" presId="urn:microsoft.com/office/officeart/2005/8/layout/hProcess6"/>
    <dgm:cxn modelId="{729AF53B-5904-421B-B5E8-336C41B3FC4E}" type="presParOf" srcId="{F690B898-A324-427B-8973-F3A27786CC24}" destId="{41F4DB58-DB37-42C2-ACE9-E11798796F97}" srcOrd="8" destOrd="0" presId="urn:microsoft.com/office/officeart/2005/8/layout/hProcess6"/>
    <dgm:cxn modelId="{C545E359-8698-4853-B467-C4B29D2824D2}" type="presParOf" srcId="{41F4DB58-DB37-42C2-ACE9-E11798796F97}" destId="{D8F21096-B85F-44E4-AD12-B7DC974FDA4B}" srcOrd="0" destOrd="0" presId="urn:microsoft.com/office/officeart/2005/8/layout/hProcess6"/>
    <dgm:cxn modelId="{65729B66-BA7B-4B79-93DD-7D1FCA844BA8}" type="presParOf" srcId="{41F4DB58-DB37-42C2-ACE9-E11798796F97}" destId="{51C5FE09-4CC0-45E1-8503-2CE1A5BA8DE0}" srcOrd="1" destOrd="0" presId="urn:microsoft.com/office/officeart/2005/8/layout/hProcess6"/>
    <dgm:cxn modelId="{88574BDD-75F7-4E5B-AB2F-E0A914CC7FBF}" type="presParOf" srcId="{41F4DB58-DB37-42C2-ACE9-E11798796F97}" destId="{1AEA5EF7-1E32-4E37-A3BC-13904D634293}" srcOrd="2" destOrd="0" presId="urn:microsoft.com/office/officeart/2005/8/layout/hProcess6"/>
    <dgm:cxn modelId="{379F58FA-440C-4B50-90DE-C58AC66FB3C1}" type="presParOf" srcId="{41F4DB58-DB37-42C2-ACE9-E11798796F97}" destId="{622CFFA0-A0F5-4B23-89F1-8E6BC1E1773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F2D69-9DF3-43E4-9BCA-35A492A326FE}">
      <dsp:nvSpPr>
        <dsp:cNvPr id="0" name=""/>
        <dsp:cNvSpPr/>
      </dsp:nvSpPr>
      <dsp:spPr>
        <a:xfrm>
          <a:off x="347044" y="1192450"/>
          <a:ext cx="1372483" cy="11997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HTML</a:t>
          </a:r>
          <a:endParaRPr lang="pt-BR" sz="1900" kern="1200" dirty="0"/>
        </a:p>
      </dsp:txBody>
      <dsp:txXfrm>
        <a:off x="690165" y="1372408"/>
        <a:ext cx="669085" cy="839807"/>
      </dsp:txXfrm>
    </dsp:sp>
    <dsp:sp modelId="{92D39CB6-4F7E-432B-919C-D6D4D6AE7284}">
      <dsp:nvSpPr>
        <dsp:cNvPr id="0" name=""/>
        <dsp:cNvSpPr/>
      </dsp:nvSpPr>
      <dsp:spPr>
        <a:xfrm>
          <a:off x="3923" y="1449191"/>
          <a:ext cx="686241" cy="6862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1991</a:t>
          </a:r>
        </a:p>
      </dsp:txBody>
      <dsp:txXfrm>
        <a:off x="104421" y="1549689"/>
        <a:ext cx="485245" cy="485245"/>
      </dsp:txXfrm>
    </dsp:sp>
    <dsp:sp modelId="{0F2A1FDE-E9E5-4E70-A11F-CF245FB9611D}">
      <dsp:nvSpPr>
        <dsp:cNvPr id="0" name=""/>
        <dsp:cNvSpPr/>
      </dsp:nvSpPr>
      <dsp:spPr>
        <a:xfrm>
          <a:off x="2148429" y="1192450"/>
          <a:ext cx="1372483" cy="11997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HTML 2.0</a:t>
          </a:r>
        </a:p>
      </dsp:txBody>
      <dsp:txXfrm>
        <a:off x="2491550" y="1372408"/>
        <a:ext cx="669085" cy="839807"/>
      </dsp:txXfrm>
    </dsp:sp>
    <dsp:sp modelId="{8BC3D4AD-5EFD-4EE3-BFEC-C8F35A522A3C}">
      <dsp:nvSpPr>
        <dsp:cNvPr id="0" name=""/>
        <dsp:cNvSpPr/>
      </dsp:nvSpPr>
      <dsp:spPr>
        <a:xfrm>
          <a:off x="1805308" y="1449191"/>
          <a:ext cx="686241" cy="6862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1995</a:t>
          </a:r>
        </a:p>
      </dsp:txBody>
      <dsp:txXfrm>
        <a:off x="1905806" y="1549689"/>
        <a:ext cx="485245" cy="485245"/>
      </dsp:txXfrm>
    </dsp:sp>
    <dsp:sp modelId="{56724375-9FE4-43E6-933C-F99D8C7E9E19}">
      <dsp:nvSpPr>
        <dsp:cNvPr id="0" name=""/>
        <dsp:cNvSpPr/>
      </dsp:nvSpPr>
      <dsp:spPr>
        <a:xfrm>
          <a:off x="3949814" y="1192450"/>
          <a:ext cx="1372483" cy="11997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HTML 3.2</a:t>
          </a:r>
        </a:p>
      </dsp:txBody>
      <dsp:txXfrm>
        <a:off x="4292935" y="1372408"/>
        <a:ext cx="669085" cy="839807"/>
      </dsp:txXfrm>
    </dsp:sp>
    <dsp:sp modelId="{281B6CCA-162D-49B4-B8CB-2EB116CEF178}">
      <dsp:nvSpPr>
        <dsp:cNvPr id="0" name=""/>
        <dsp:cNvSpPr/>
      </dsp:nvSpPr>
      <dsp:spPr>
        <a:xfrm>
          <a:off x="3606693" y="1449191"/>
          <a:ext cx="686241" cy="6862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1997</a:t>
          </a:r>
        </a:p>
      </dsp:txBody>
      <dsp:txXfrm>
        <a:off x="3707191" y="1549689"/>
        <a:ext cx="485245" cy="485245"/>
      </dsp:txXfrm>
    </dsp:sp>
    <dsp:sp modelId="{85CF09B3-195A-4BAA-964F-568A789867D4}">
      <dsp:nvSpPr>
        <dsp:cNvPr id="0" name=""/>
        <dsp:cNvSpPr/>
      </dsp:nvSpPr>
      <dsp:spPr>
        <a:xfrm>
          <a:off x="5751199" y="1192450"/>
          <a:ext cx="1372483" cy="11997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HTML 4.01</a:t>
          </a:r>
        </a:p>
      </dsp:txBody>
      <dsp:txXfrm>
        <a:off x="6094320" y="1372408"/>
        <a:ext cx="669085" cy="839807"/>
      </dsp:txXfrm>
    </dsp:sp>
    <dsp:sp modelId="{A7362B0E-2E5F-4CC6-8D7E-45100232C613}">
      <dsp:nvSpPr>
        <dsp:cNvPr id="0" name=""/>
        <dsp:cNvSpPr/>
      </dsp:nvSpPr>
      <dsp:spPr>
        <a:xfrm>
          <a:off x="5408078" y="1449191"/>
          <a:ext cx="686241" cy="6862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1999</a:t>
          </a:r>
        </a:p>
      </dsp:txBody>
      <dsp:txXfrm>
        <a:off x="5508576" y="1549689"/>
        <a:ext cx="485245" cy="485245"/>
      </dsp:txXfrm>
    </dsp:sp>
    <dsp:sp modelId="{51C5FE09-4CC0-45E1-8503-2CE1A5BA8DE0}">
      <dsp:nvSpPr>
        <dsp:cNvPr id="0" name=""/>
        <dsp:cNvSpPr/>
      </dsp:nvSpPr>
      <dsp:spPr>
        <a:xfrm>
          <a:off x="7552584" y="1192450"/>
          <a:ext cx="1372483" cy="11997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HTML 5</a:t>
          </a:r>
        </a:p>
      </dsp:txBody>
      <dsp:txXfrm>
        <a:off x="7895705" y="1372408"/>
        <a:ext cx="669085" cy="839807"/>
      </dsp:txXfrm>
    </dsp:sp>
    <dsp:sp modelId="{622CFFA0-A0F5-4B23-89F1-8E6BC1E17738}">
      <dsp:nvSpPr>
        <dsp:cNvPr id="0" name=""/>
        <dsp:cNvSpPr/>
      </dsp:nvSpPr>
      <dsp:spPr>
        <a:xfrm>
          <a:off x="7209463" y="1449191"/>
          <a:ext cx="686241" cy="68624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2014</a:t>
          </a:r>
        </a:p>
      </dsp:txBody>
      <dsp:txXfrm>
        <a:off x="7309961" y="1549689"/>
        <a:ext cx="485245" cy="485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18/08/2020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18/08/2020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18/08/2020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18/08/2020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18/08/2020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4042792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3"/>
          </p:nvPr>
        </p:nvSpPr>
        <p:spPr>
          <a:xfrm>
            <a:off x="4572000" y="1484784"/>
            <a:ext cx="4102062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48483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18/08/2020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pPr/>
              <a:t>18/08/2020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4" r:id="rId5"/>
    <p:sldLayoutId id="2147483655" r:id="rId6"/>
    <p:sldLayoutId id="2147483656" r:id="rId7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4D8A5BE-EA37-4112-850E-2D8ACD6C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F33F38-49F2-461F-A76B-700ED730B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HTML (</a:t>
            </a:r>
            <a:r>
              <a:rPr lang="pt-BR" dirty="0" err="1"/>
              <a:t>Hyper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) é uma Linguagem de Marcação de Hipertexto utilizada para criação de páginas web.</a:t>
            </a:r>
          </a:p>
          <a:p>
            <a:r>
              <a:rPr lang="pt-BR" dirty="0"/>
              <a:t>O navegador vai interpretar essa linguagem e seus comandos e traduzir isso em uma página web.</a:t>
            </a:r>
          </a:p>
        </p:txBody>
      </p:sp>
    </p:spTree>
    <p:extLst>
      <p:ext uri="{BB962C8B-B14F-4D97-AF65-F5344CB8AC3E}">
        <p14:creationId xmlns:p14="http://schemas.microsoft.com/office/powerpoint/2010/main" val="4144522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4D8A5BE-EA37-4112-850E-2D8ACD6C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F33F38-49F2-461F-A76B-700ED730B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HTML surgiu em 1991 e atualmente está na versão 5.</a:t>
            </a:r>
          </a:p>
          <a:p>
            <a:endParaRPr lang="pt-BR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94D6183-10AB-4356-8F8D-9819D859AF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86718"/>
              </p:ext>
            </p:extLst>
          </p:nvPr>
        </p:nvGraphicFramePr>
        <p:xfrm>
          <a:off x="107504" y="1916832"/>
          <a:ext cx="8928992" cy="358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0800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B7CC7-97E7-4999-9BF8-4D24D7B5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B5449-F6C1-4E76-A36E-0EB3C4647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definir a estrutura da página, a HTML faz uso de </a:t>
            </a:r>
            <a:r>
              <a:rPr lang="pt-BR" dirty="0" err="1"/>
              <a:t>tags</a:t>
            </a:r>
            <a:r>
              <a:rPr lang="pt-BR" dirty="0"/>
              <a:t>, que são marcações de formatação</a:t>
            </a:r>
          </a:p>
          <a:p>
            <a:r>
              <a:rPr lang="pt-BR" dirty="0"/>
              <a:t>O que você vê quando abre uma página na internet é a interpretação que seu navegador faz do HTML</a:t>
            </a:r>
          </a:p>
        </p:txBody>
      </p:sp>
    </p:spTree>
    <p:extLst>
      <p:ext uri="{BB962C8B-B14F-4D97-AF65-F5344CB8AC3E}">
        <p14:creationId xmlns:p14="http://schemas.microsoft.com/office/powerpoint/2010/main" val="27335530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B7CC7-97E7-4999-9BF8-4D24D7B5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B5449-F6C1-4E76-A36E-0EB3C4647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navegador interpreta todas as marcações, que são sinalizadas por meio de </a:t>
            </a:r>
            <a:r>
              <a:rPr lang="pt-BR" dirty="0" err="1"/>
              <a:t>tags</a:t>
            </a:r>
            <a:r>
              <a:rPr lang="pt-BR" dirty="0"/>
              <a:t>, transformando as em documento capaz de ser lido e entendido pelo usuário, com um layout específico</a:t>
            </a:r>
          </a:p>
        </p:txBody>
      </p:sp>
    </p:spTree>
    <p:extLst>
      <p:ext uri="{BB962C8B-B14F-4D97-AF65-F5344CB8AC3E}">
        <p14:creationId xmlns:p14="http://schemas.microsoft.com/office/powerpoint/2010/main" val="319502842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2AAD-B977-4AA5-AEC2-359CC7DB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 da HTML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6DD3F65-5497-41A4-9068-934B16980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5655" y="1484312"/>
            <a:ext cx="4992691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555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BA4A3-58E0-4FB2-BEA6-6971D781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9769A1-3801-4B7F-B1BA-0F5BF4A0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Elemento HTML é a menor unidade de marcação, e cada elemento tem uma especificação e o seu uso deve ser de acordo com a finalidade do elemento</a:t>
            </a:r>
          </a:p>
          <a:p>
            <a:r>
              <a:rPr lang="pt-BR" dirty="0"/>
              <a:t>Cada elemento tem uma finalidade específica e é usado apenas para o que foi designado</a:t>
            </a:r>
          </a:p>
        </p:txBody>
      </p:sp>
    </p:spTree>
    <p:extLst>
      <p:ext uri="{BB962C8B-B14F-4D97-AF65-F5344CB8AC3E}">
        <p14:creationId xmlns:p14="http://schemas.microsoft.com/office/powerpoint/2010/main" val="344289292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BA4A3-58E0-4FB2-BEA6-6971D781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9769A1-3801-4B7F-B1BA-0F5BF4A0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Abaixo temos alguns elementos principais, que iremos abordar em breve nas aulas.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6D229E-17F7-4D4B-B958-482EB4767C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7724" y="3140968"/>
            <a:ext cx="4968552" cy="25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315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7311C-00B5-48E9-A6AD-4139E047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A680E7-6D68-446D-A725-FC43CCAD0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latin typeface="+mj-lt"/>
              </a:rPr>
              <a:t>As linhas de comentário têm a finalidade de facilitar o entendimento e manutenção de código, ajudando inclusive com questões de documentação.</a:t>
            </a:r>
          </a:p>
          <a:p>
            <a:r>
              <a:rPr lang="pt-BR" dirty="0">
                <a:latin typeface="+mj-lt"/>
              </a:rPr>
              <a:t>Para inserir um comentário em HTML, utilizamos o marcador para iniciar o comentário e para fechar o comentário. Todo texto que estiver entre as marcações de comentário são ignorados pelo navegador, ou seja, esse texto não será </a:t>
            </a:r>
            <a:r>
              <a:rPr lang="pt-BR" dirty="0" err="1">
                <a:latin typeface="+mj-lt"/>
              </a:rPr>
              <a:t>renderizado</a:t>
            </a:r>
            <a:r>
              <a:rPr lang="pt-BR" dirty="0">
                <a:latin typeface="+mj-lt"/>
              </a:rPr>
              <a:t>.</a:t>
            </a:r>
          </a:p>
          <a:p>
            <a:endParaRPr lang="pt-BR" dirty="0">
              <a:latin typeface="+mj-lt"/>
            </a:endParaRPr>
          </a:p>
          <a:p>
            <a:r>
              <a:rPr lang="pt-BR" sz="3000" b="1" i="0" u="none" strike="noStrike" baseline="0" dirty="0">
                <a:solidFill>
                  <a:srgbClr val="000000"/>
                </a:solidFill>
                <a:latin typeface="+mj-lt"/>
              </a:rPr>
              <a:t>&lt;!-- COMENTÁRIO --&gt;</a:t>
            </a:r>
            <a:endParaRPr lang="pt-BR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291666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064D5-9703-4422-9A99-C58D8706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B5A21-2585-4921-866F-D6500CE5A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HTML são palavras que estão entre o sinal de ”menor que” e o sinal de “maior que” por exemplo: </a:t>
            </a:r>
            <a:r>
              <a:rPr lang="pt-BR" b="1" dirty="0"/>
              <a:t>&lt;p&gt;</a:t>
            </a:r>
          </a:p>
          <a:p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HTML normalmente são utilizadas em pares, por exemplo: </a:t>
            </a:r>
            <a:r>
              <a:rPr lang="pt-BR" b="1" dirty="0"/>
              <a:t>&lt;p&gt; </a:t>
            </a:r>
            <a:r>
              <a:rPr lang="pt-BR" dirty="0"/>
              <a:t>e </a:t>
            </a:r>
            <a:r>
              <a:rPr lang="pt-BR" b="1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12759762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064D5-9703-4422-9A99-C58D8706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B5A21-2585-4921-866F-D6500CE5A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início e o final das </a:t>
            </a:r>
            <a:r>
              <a:rPr lang="pt-BR" dirty="0" err="1"/>
              <a:t>tags</a:t>
            </a:r>
            <a:r>
              <a:rPr lang="pt-BR" dirty="0"/>
              <a:t> também são chamados de </a:t>
            </a:r>
            <a:r>
              <a:rPr lang="pt-BR" dirty="0" err="1"/>
              <a:t>tags</a:t>
            </a:r>
            <a:r>
              <a:rPr lang="pt-BR" dirty="0"/>
              <a:t> de abertura e </a:t>
            </a:r>
            <a:r>
              <a:rPr lang="pt-BR" dirty="0" err="1"/>
              <a:t>tags</a:t>
            </a:r>
            <a:r>
              <a:rPr lang="pt-BR" dirty="0"/>
              <a:t> de fechamento, respectivamente</a:t>
            </a:r>
          </a:p>
          <a:p>
            <a:r>
              <a:rPr lang="pt-BR" dirty="0"/>
              <a:t>O fechamento de uma </a:t>
            </a:r>
            <a:r>
              <a:rPr lang="pt-BR" dirty="0" err="1"/>
              <a:t>tag</a:t>
            </a:r>
            <a:r>
              <a:rPr lang="pt-BR" dirty="0"/>
              <a:t> é indicado por uma “/”: </a:t>
            </a:r>
            <a:r>
              <a:rPr lang="pt-BR" b="1" dirty="0"/>
              <a:t>&lt;/p&gt;</a:t>
            </a:r>
          </a:p>
          <a:p>
            <a:r>
              <a:rPr lang="pt-BR" dirty="0"/>
              <a:t>Algumas </a:t>
            </a:r>
            <a:r>
              <a:rPr lang="pt-BR" dirty="0" err="1"/>
              <a:t>tags</a:t>
            </a:r>
            <a:r>
              <a:rPr lang="pt-BR" dirty="0"/>
              <a:t> não necessitam de fechamento, como é o caso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/>
              <a:t>&lt;</a:t>
            </a:r>
            <a:r>
              <a:rPr lang="pt-BR" b="1" dirty="0" err="1"/>
              <a:t>br</a:t>
            </a:r>
            <a:r>
              <a:rPr lang="pt-BR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136804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584176"/>
          </a:xfrm>
        </p:spPr>
        <p:txBody>
          <a:bodyPr>
            <a:normAutofit/>
          </a:bodyPr>
          <a:lstStyle/>
          <a:p>
            <a:r>
              <a:rPr lang="pt-BR" b="1" dirty="0"/>
              <a:t> Programação de Scripts</a:t>
            </a:r>
          </a:p>
        </p:txBody>
      </p:sp>
      <p:sp>
        <p:nvSpPr>
          <p:cNvPr id="3" name="Espaço Reservado para Conteúdo 3"/>
          <p:cNvSpPr txBox="1">
            <a:spLocks/>
          </p:cNvSpPr>
          <p:nvPr/>
        </p:nvSpPr>
        <p:spPr>
          <a:xfrm>
            <a:off x="457200" y="5013176"/>
            <a:ext cx="8229600" cy="5760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 err="1"/>
              <a:t>Profª</a:t>
            </a:r>
            <a:r>
              <a:rPr lang="pt-BR" dirty="0"/>
              <a:t> Leide Vieira</a:t>
            </a: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064D5-9703-4422-9A99-C58D8706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B5A21-2585-4921-866F-D6500CE5A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Conforme observado abaixo, é possível colocarmos atributos adicionais (id=“identificador”). Esses atributos não são obrigatórios e nem usados em todas as </a:t>
            </a:r>
            <a:r>
              <a:rPr lang="pt-BR" sz="2800" dirty="0" err="1"/>
              <a:t>tags</a:t>
            </a:r>
            <a:r>
              <a:rPr lang="pt-BR" sz="2800" dirty="0"/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BCC4E42-C1C3-477F-B339-6017A7C1D5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1408" y="3393241"/>
            <a:ext cx="7541183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39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CD75B-FA4F-4F25-9BFA-71775CF7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</a:t>
            </a:r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F9A48-DFE4-4F75-9D3A-E508B593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pt-BR" b="1" dirty="0"/>
              <a:t>&lt;</a:t>
            </a:r>
            <a:r>
              <a:rPr lang="pt-BR" b="1" dirty="0" err="1"/>
              <a:t>title</a:t>
            </a:r>
            <a:r>
              <a:rPr lang="pt-BR" b="1" dirty="0"/>
              <a:t>&gt;</a:t>
            </a:r>
            <a:r>
              <a:rPr lang="pt-BR" dirty="0"/>
              <a:t>Aqui é o título da página web</a:t>
            </a:r>
            <a:r>
              <a:rPr lang="pt-BR" b="1" dirty="0"/>
              <a:t>&lt;/</a:t>
            </a:r>
            <a:r>
              <a:rPr lang="pt-BR" b="1" dirty="0" err="1"/>
              <a:t>title</a:t>
            </a:r>
            <a:r>
              <a:rPr lang="pt-BR" b="1" dirty="0"/>
              <a:t>&gt;</a:t>
            </a:r>
          </a:p>
          <a:p>
            <a:pPr>
              <a:lnSpc>
                <a:spcPct val="120000"/>
              </a:lnSpc>
            </a:pPr>
            <a:r>
              <a:rPr lang="pt-BR" b="1" dirty="0"/>
              <a:t>&lt;h1&gt;</a:t>
            </a:r>
            <a:r>
              <a:rPr lang="pt-BR" dirty="0"/>
              <a:t>Este é um cabeçalho de nível 1</a:t>
            </a:r>
            <a:r>
              <a:rPr lang="pt-BR" b="1" dirty="0"/>
              <a:t>&lt;/h1&gt;</a:t>
            </a:r>
          </a:p>
          <a:p>
            <a:pPr>
              <a:lnSpc>
                <a:spcPct val="120000"/>
              </a:lnSpc>
            </a:pPr>
            <a:r>
              <a:rPr lang="pt-BR" b="1" dirty="0"/>
              <a:t>&lt;p&gt;</a:t>
            </a:r>
            <a:r>
              <a:rPr lang="pt-BR" dirty="0"/>
              <a:t>Dentro desta </a:t>
            </a:r>
            <a:r>
              <a:rPr lang="pt-BR" dirty="0" err="1"/>
              <a:t>tag</a:t>
            </a:r>
            <a:r>
              <a:rPr lang="pt-BR" dirty="0"/>
              <a:t> é colocado um parágrafo</a:t>
            </a:r>
            <a:r>
              <a:rPr lang="pt-BR" b="1" dirty="0"/>
              <a:t>&lt;/p&gt;</a:t>
            </a:r>
          </a:p>
          <a:p>
            <a:pPr>
              <a:lnSpc>
                <a:spcPct val="120000"/>
              </a:lnSpc>
            </a:pPr>
            <a:r>
              <a:rPr lang="pt-BR" b="1" dirty="0"/>
              <a:t>&lt;h1 </a:t>
            </a:r>
            <a:r>
              <a:rPr lang="pt-BR" b="1" dirty="0" err="1"/>
              <a:t>style</a:t>
            </a:r>
            <a:r>
              <a:rPr lang="pt-BR" b="1" dirty="0"/>
              <a:t> =“color: blue”&gt; </a:t>
            </a:r>
            <a:r>
              <a:rPr lang="pt-BR" dirty="0"/>
              <a:t>Cabeçalho de nível 1</a:t>
            </a:r>
            <a:r>
              <a:rPr lang="pt-BR" b="1" dirty="0"/>
              <a:t>&lt;/h1&gt;</a:t>
            </a:r>
          </a:p>
          <a:p>
            <a:pPr>
              <a:lnSpc>
                <a:spcPct val="120000"/>
              </a:lnSpc>
            </a:pPr>
            <a:endParaRPr lang="pt-BR" dirty="0"/>
          </a:p>
          <a:p>
            <a:pPr>
              <a:lnSpc>
                <a:spcPct val="120000"/>
              </a:lnSpc>
            </a:pPr>
            <a:r>
              <a:rPr lang="pt-BR" dirty="0"/>
              <a:t>O último exemplo tem dentro da </a:t>
            </a:r>
            <a:r>
              <a:rPr lang="pt-BR" dirty="0" err="1"/>
              <a:t>tag</a:t>
            </a:r>
            <a:r>
              <a:rPr lang="pt-BR" dirty="0"/>
              <a:t> de abertura &lt;h1&gt; o atributo </a:t>
            </a:r>
            <a:r>
              <a:rPr lang="pt-BR" u="sng" dirty="0" err="1"/>
              <a:t>style</a:t>
            </a:r>
            <a:r>
              <a:rPr lang="pt-BR" dirty="0"/>
              <a:t>. </a:t>
            </a:r>
          </a:p>
          <a:p>
            <a:pPr>
              <a:lnSpc>
                <a:spcPct val="120000"/>
              </a:lnSpc>
            </a:pPr>
            <a:r>
              <a:rPr lang="pt-BR" dirty="0"/>
              <a:t>A sintaxe para se escrever um atributo é nome do atributo seguido por um valor, que deve ser colocado entre aspas e separado por um sinal de igual, conforme o exemplo, que informa ao navegador que as letras do cabeçalho deverá ser azul (blue).</a:t>
            </a:r>
          </a:p>
        </p:txBody>
      </p:sp>
    </p:spTree>
    <p:extLst>
      <p:ext uri="{BB962C8B-B14F-4D97-AF65-F5344CB8AC3E}">
        <p14:creationId xmlns:p14="http://schemas.microsoft.com/office/powerpoint/2010/main" val="423194008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584176"/>
          </a:xfrm>
        </p:spPr>
        <p:txBody>
          <a:bodyPr>
            <a:normAutofit/>
          </a:bodyPr>
          <a:lstStyle/>
          <a:p>
            <a:r>
              <a:rPr lang="pt-BR" b="1" dirty="0"/>
              <a:t>Desenvolvendo em HTML</a:t>
            </a:r>
          </a:p>
        </p:txBody>
      </p:sp>
    </p:spTree>
    <p:extLst>
      <p:ext uri="{BB962C8B-B14F-4D97-AF65-F5344CB8AC3E}">
        <p14:creationId xmlns:p14="http://schemas.microsoft.com/office/powerpoint/2010/main" val="84792749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D589F38-E6F8-4A28-BDF6-C1201C0A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Desenvolvendo em HTML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C35D78-26FC-40D8-A1DA-CDA42C30F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Existem vários programas que podem ser usados para desenvolvimento web.</a:t>
            </a:r>
          </a:p>
          <a:p>
            <a:r>
              <a:rPr lang="pt-BR" dirty="0"/>
              <a:t>Podemos usar até o bloco de notas para isso.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Notepad</a:t>
            </a:r>
            <a:r>
              <a:rPr lang="pt-BR" dirty="0"/>
              <a:t>++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Sublime </a:t>
            </a:r>
            <a:r>
              <a:rPr lang="pt-BR" dirty="0" err="1"/>
              <a:t>Text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Atom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Dreamweaver CC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36185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D589F38-E6F8-4A28-BDF6-C1201C0A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Desenvolvendo em HTML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C35D78-26FC-40D8-A1DA-CDA42C30F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Também é possível utilizar de editores de HTML para celular, tais como: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AIDE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Dcoder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Quoda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74300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584176"/>
          </a:xfrm>
        </p:spPr>
        <p:txBody>
          <a:bodyPr>
            <a:normAutofit/>
          </a:bodyPr>
          <a:lstStyle/>
          <a:p>
            <a:r>
              <a:rPr lang="pt-BR" b="1" dirty="0"/>
              <a:t> Atividade Prática</a:t>
            </a:r>
          </a:p>
        </p:txBody>
      </p:sp>
    </p:spTree>
    <p:extLst>
      <p:ext uri="{BB962C8B-B14F-4D97-AF65-F5344CB8AC3E}">
        <p14:creationId xmlns:p14="http://schemas.microsoft.com/office/powerpoint/2010/main" val="267779543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Abra o arquivo texto-noticia.txt e copie todo o seu conteúdo para dentro da </a:t>
            </a:r>
            <a:r>
              <a:rPr lang="pt-BR" sz="2400" dirty="0" err="1"/>
              <a:t>tag</a:t>
            </a:r>
            <a:r>
              <a:rPr lang="pt-BR" sz="2400" dirty="0"/>
              <a:t> &lt;</a:t>
            </a:r>
            <a:r>
              <a:rPr lang="pt-BR" sz="2400" dirty="0" err="1"/>
              <a:t>body</a:t>
            </a:r>
            <a:r>
              <a:rPr lang="pt-BR" sz="2400" dirty="0"/>
              <a:t>&gt; de sua nova página.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38FB9E-471B-49C4-A743-32959A2E1D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5556" y="2416026"/>
            <a:ext cx="7992888" cy="32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9723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2AB1B-FEE5-4404-9D29-B7A8EE7A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CD2CD9-D621-49F7-B65F-9F9869AD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Salve como primeirapagina.html</a:t>
            </a:r>
          </a:p>
          <a:p>
            <a:r>
              <a:rPr lang="pt-BR" dirty="0"/>
              <a:t>Abra em seu navegador de preferência e observe o resultado.</a:t>
            </a:r>
          </a:p>
        </p:txBody>
      </p:sp>
    </p:spTree>
    <p:extLst>
      <p:ext uri="{BB962C8B-B14F-4D97-AF65-F5344CB8AC3E}">
        <p14:creationId xmlns:p14="http://schemas.microsoft.com/office/powerpoint/2010/main" val="215564468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8E370-2BE1-4ABD-9112-7C9D81DB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CFC2B38-9FB7-4DED-B9A5-3A44AC8CF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084" y="1484313"/>
            <a:ext cx="7931832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7862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76990-F5AB-42AF-B2B4-E3AD37AE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459E1B-39F9-4F2E-AFEB-32EF1D75E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ficou como queríamos, pois nenhum </a:t>
            </a:r>
            <a:r>
              <a:rPr lang="pt-BR" dirty="0" err="1"/>
              <a:t>Enter</a:t>
            </a:r>
            <a:r>
              <a:rPr lang="pt-BR" dirty="0"/>
              <a:t> foi dado, o texto está corrido e esquisito.</a:t>
            </a:r>
          </a:p>
          <a:p>
            <a:r>
              <a:rPr lang="pt-BR" dirty="0"/>
              <a:t>Apesar de ser capaz de exibir texto puro em sua área principal, algumas regras devem ser seguidas caso desejemos que esse texto seja exibido com alguma formatação, para facilitar a leitura pelo usuário final.</a:t>
            </a:r>
          </a:p>
        </p:txBody>
      </p:sp>
    </p:spTree>
    <p:extLst>
      <p:ext uri="{BB962C8B-B14F-4D97-AF65-F5344CB8AC3E}">
        <p14:creationId xmlns:p14="http://schemas.microsoft.com/office/powerpoint/2010/main" val="37682896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584176"/>
          </a:xfrm>
        </p:spPr>
        <p:txBody>
          <a:bodyPr>
            <a:normAutofit/>
          </a:bodyPr>
          <a:lstStyle/>
          <a:p>
            <a:r>
              <a:rPr lang="pt-BR" b="1" dirty="0"/>
              <a:t> Desenvolvimento Web</a:t>
            </a:r>
          </a:p>
        </p:txBody>
      </p:sp>
    </p:spTree>
    <p:extLst>
      <p:ext uri="{BB962C8B-B14F-4D97-AF65-F5344CB8AC3E}">
        <p14:creationId xmlns:p14="http://schemas.microsoft.com/office/powerpoint/2010/main" val="145816176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216F4-EFFE-4159-B3DB-00F1E963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31455-9B8C-4DF6-BC5A-045ECB4F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que possamos exibir as informações desejadas com a formatação, é necessário que cada trecho de texto tenha uma </a:t>
            </a:r>
            <a:r>
              <a:rPr lang="pt-BR" dirty="0" err="1"/>
              <a:t>tag</a:t>
            </a:r>
            <a:r>
              <a:rPr lang="pt-BR" dirty="0"/>
              <a:t> indicando qual é o significado dele.</a:t>
            </a:r>
          </a:p>
          <a:p>
            <a:r>
              <a:rPr lang="pt-BR" dirty="0"/>
              <a:t>Essas </a:t>
            </a:r>
            <a:r>
              <a:rPr lang="pt-BR" dirty="0" err="1"/>
              <a:t>tags</a:t>
            </a:r>
            <a:r>
              <a:rPr lang="pt-BR" dirty="0"/>
              <a:t> influenciam na maneira com que cada trecho do texto será exibido.</a:t>
            </a:r>
          </a:p>
        </p:txBody>
      </p:sp>
    </p:spTree>
    <p:extLst>
      <p:ext uri="{BB962C8B-B14F-4D97-AF65-F5344CB8AC3E}">
        <p14:creationId xmlns:p14="http://schemas.microsoft.com/office/powerpoint/2010/main" val="409429209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F1A40-CB2B-4335-838C-86C24DE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7BEB4-BB68-474D-82D7-C00552B4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i="0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Estrutura do HTML</a:t>
            </a: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Um documento HTML válido precisa seguir obrigatoriamente a estrutura composta pelas </a:t>
            </a:r>
            <a:r>
              <a:rPr lang="pt-BR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tags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pt-BR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html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  <a:endParaRPr lang="pt-BR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head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  <a:endParaRPr lang="pt-BR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body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  <a:endParaRPr lang="pt-BR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instrução 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&lt;!DOCTYPE&gt;</a:t>
            </a:r>
            <a:endParaRPr lang="pt-BR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54336600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F1A40-CB2B-4335-838C-86C24DE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7BEB4-BB68-474D-82D7-C00552B4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Instrução DOCTYPE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 DOCTYPE não é uma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tagHTML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mas uma instrução especial que indica para o navegador qual versão do HTML deve ser utilizada para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renderizar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 página. 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Utilizaremos &lt;!DOCTYPE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html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, que indica para o navegador a utilização da versão mais recente do HTML - a versão 5, atualmente.</a:t>
            </a:r>
          </a:p>
          <a:p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&lt;!DOCTYPE </a:t>
            </a:r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html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9207499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F1A40-CB2B-4335-838C-86C24DE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7BEB4-BB68-474D-82D7-C00552B4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3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3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html</a:t>
            </a:r>
            <a:r>
              <a:rPr lang="pt-BR" sz="2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</a:p>
          <a:p>
            <a:r>
              <a:rPr lang="pt-BR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Na estrutura do nosso documento, antes de tudo, inserimos uma </a:t>
            </a:r>
            <a:r>
              <a:rPr lang="pt-BR" sz="2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html</a:t>
            </a:r>
            <a:r>
              <a:rPr lang="pt-BR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&gt;. Dentro dessa </a:t>
            </a:r>
            <a:r>
              <a:rPr lang="pt-BR" sz="2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é necessário declarar outras duas </a:t>
            </a:r>
            <a:r>
              <a:rPr lang="pt-BR" sz="2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tags</a:t>
            </a:r>
            <a:r>
              <a:rPr lang="pt-BR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&lt;</a:t>
            </a:r>
            <a:r>
              <a:rPr lang="pt-BR" sz="2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head</a:t>
            </a:r>
            <a:r>
              <a:rPr lang="pt-BR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e &lt;</a:t>
            </a:r>
            <a:r>
              <a:rPr lang="pt-BR" sz="2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body</a:t>
            </a:r>
            <a:r>
              <a:rPr lang="pt-BR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&gt;. Essas duas </a:t>
            </a:r>
            <a:r>
              <a:rPr lang="pt-BR" sz="2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tags</a:t>
            </a:r>
            <a:r>
              <a:rPr lang="pt-BR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são "irmãs", pois estão no mesmo nível hierárquico em relação à sua </a:t>
            </a:r>
            <a:r>
              <a:rPr lang="pt-BR" sz="2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"pai", que é &lt;</a:t>
            </a:r>
            <a:r>
              <a:rPr lang="pt-BR" sz="2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html</a:t>
            </a:r>
            <a:r>
              <a:rPr lang="pt-BR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.</a:t>
            </a:r>
          </a:p>
          <a:p>
            <a:r>
              <a:rPr lang="pt-BR" sz="2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3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html</a:t>
            </a:r>
            <a:r>
              <a:rPr lang="pt-BR" sz="2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  <a:endParaRPr lang="pt-BR" sz="2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3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head</a:t>
            </a:r>
            <a:r>
              <a:rPr lang="pt-BR" sz="2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&gt;&lt;/</a:t>
            </a:r>
            <a:r>
              <a:rPr lang="pt-BR" sz="23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head</a:t>
            </a:r>
            <a:r>
              <a:rPr lang="pt-BR" sz="2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  <a:endParaRPr lang="pt-BR" sz="2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3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body</a:t>
            </a:r>
            <a:r>
              <a:rPr lang="pt-BR" sz="2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&gt;&lt;/</a:t>
            </a:r>
            <a:r>
              <a:rPr lang="pt-BR" sz="23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body</a:t>
            </a:r>
            <a:r>
              <a:rPr lang="pt-BR" sz="2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  <a:endParaRPr lang="pt-BR" sz="2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&lt;/</a:t>
            </a:r>
            <a:r>
              <a:rPr lang="pt-BR" sz="23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html</a:t>
            </a:r>
            <a:r>
              <a:rPr lang="pt-BR" sz="2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106100581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F1A40-CB2B-4335-838C-86C24DE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7BEB4-BB68-474D-82D7-C00552B4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head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head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contém informações sobre o documento que são de interesse somente do navegador, e não dos usuários. São informações que não serão exibidas na área do documento no navegador.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especificação obriga a presença da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conteúdo 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title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dentro do nosso 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head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permitindo especificar o título do nosso documento, que normalmente será exibido na barra de título da janela do navegador ou na aba do documento.</a:t>
            </a:r>
          </a:p>
        </p:txBody>
      </p:sp>
    </p:spTree>
    <p:extLst>
      <p:ext uri="{BB962C8B-B14F-4D97-AF65-F5344CB8AC3E}">
        <p14:creationId xmlns:p14="http://schemas.microsoft.com/office/powerpoint/2010/main" val="265362668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F1A40-CB2B-4335-838C-86C24DE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7BEB4-BB68-474D-82D7-C00552B4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head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Outra configuração muito usada, principalmente em documentos cujo conteúdo é escrito em um idioma como o português, que tem caracteres como acentos e cedilha, é a configuração da codificação de caracteres, chamado de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encoding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ou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charset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Podemos configurar qual codificação queremos utilizar em nosso documento por meio da configuração de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charset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na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&lt;meta&gt;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17829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20146A9-FA7D-495B-BFDE-B57DEE37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FD3E5414-6F4E-4FD3-A20B-E05F67D84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51" y="2060848"/>
            <a:ext cx="906407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9204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F1A40-CB2B-4335-838C-86C24DE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7BEB4-BB68-474D-82D7-C00552B4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&lt;</a:t>
            </a:r>
            <a:r>
              <a:rPr lang="pt-BR" sz="2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body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pt-BR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body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contém o corpo do documento, que é exibido pelo navegador em sua janela.</a:t>
            </a: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É necessário que o 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body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tenha ao menos um elemento "filho", ou seja, uma ou mais </a:t>
            </a:r>
            <a:r>
              <a:rPr lang="pt-BR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tags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HTML dentro dele.</a:t>
            </a:r>
          </a:p>
        </p:txBody>
      </p:sp>
    </p:spTree>
    <p:extLst>
      <p:ext uri="{BB962C8B-B14F-4D97-AF65-F5344CB8AC3E}">
        <p14:creationId xmlns:p14="http://schemas.microsoft.com/office/powerpoint/2010/main" val="20732527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F1A40-CB2B-4335-838C-86C24DE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7BEB4-BB68-474D-82D7-C00552B4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Título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Quando queremos indicar que um texto é um título em nossa página, utilizamos as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tags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heading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em sua marcação:</a:t>
            </a:r>
          </a:p>
          <a:p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&lt;h1&gt;</a:t>
            </a:r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MirrorFashion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.&lt;/h1&gt;</a:t>
            </a:r>
          </a:p>
          <a:p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&lt;h2&gt;Bem-vindo à </a:t>
            </a:r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MirrorFashion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sua loja de roupas e acessórios.&lt;/h2&gt;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tags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heading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são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tags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conteúdo e vão de &lt;h1&gt; a &lt;h6&gt; , seguindo a ordem de importância, sendo &lt;h1&gt; o título principal, o mais importante, e &lt;h6&gt; o título de menor importância.</a:t>
            </a:r>
          </a:p>
        </p:txBody>
      </p:sp>
    </p:spTree>
    <p:extLst>
      <p:ext uri="{BB962C8B-B14F-4D97-AF65-F5344CB8AC3E}">
        <p14:creationId xmlns:p14="http://schemas.microsoft.com/office/powerpoint/2010/main" val="174548087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F1A40-CB2B-4335-838C-86C24DE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7BEB4-BB68-474D-82D7-C00552B4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Título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Utilizamos, por exemplo, a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&lt;h1&gt; para o nome, título principal da página, e a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&lt;h2&gt; como subtítulo ou como título de seções dentro do documento.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ordem de importância, além de influenciar no tamanho padrão de exibição do texto, tem impacto nas ferramentas que processam HTML.</a:t>
            </a:r>
          </a:p>
        </p:txBody>
      </p:sp>
    </p:spTree>
    <p:extLst>
      <p:ext uri="{BB962C8B-B14F-4D97-AF65-F5344CB8AC3E}">
        <p14:creationId xmlns:p14="http://schemas.microsoft.com/office/powerpoint/2010/main" val="33103291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Web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800200"/>
          </a:xfrm>
        </p:spPr>
        <p:txBody>
          <a:bodyPr>
            <a:normAutofit/>
          </a:bodyPr>
          <a:lstStyle/>
          <a:p>
            <a:r>
              <a:rPr lang="pt-BR" dirty="0"/>
              <a:t>Atualmente necessitamos de 3 tecnologias para</a:t>
            </a:r>
          </a:p>
          <a:p>
            <a:r>
              <a:rPr lang="pt-BR" dirty="0"/>
              <a:t>desenvolver páginas Web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7F60A6D-F0F3-4CFC-8D55-D43237A612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37" b="4600"/>
          <a:stretch/>
        </p:blipFill>
        <p:spPr>
          <a:xfrm>
            <a:off x="1680643" y="3216340"/>
            <a:ext cx="5782715" cy="25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880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F1A40-CB2B-4335-838C-86C24DE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7BEB4-BB68-474D-82D7-C00552B4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Parágrafo</a:t>
            </a:r>
          </a:p>
          <a:p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Quando exibimos qualquer texto em nossa página, é recomendado que ele seja sempre conteúdo de alguma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filha da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body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marcação mais indicada para textos comuns é a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parágrafo:</a:t>
            </a:r>
          </a:p>
          <a:p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&lt;p&gt;Nenhum item na sacola de compras.&lt;/p&gt;</a:t>
            </a:r>
          </a:p>
        </p:txBody>
      </p:sp>
    </p:spTree>
    <p:extLst>
      <p:ext uri="{BB962C8B-B14F-4D97-AF65-F5344CB8AC3E}">
        <p14:creationId xmlns:p14="http://schemas.microsoft.com/office/powerpoint/2010/main" val="209888149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F1A40-CB2B-4335-838C-86C24DE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7BEB4-BB68-474D-82D7-C00552B4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Parágrafo</a:t>
            </a:r>
          </a:p>
          <a:p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 você tiver vários parágrafos de texto, use várias dessas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tags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&lt;p&gt; para separá-los:</a:t>
            </a:r>
          </a:p>
          <a:p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&lt;p&gt;Um parágrafo de texto.&lt;/p&gt;</a:t>
            </a:r>
          </a:p>
          <a:p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&lt;p&gt;Outro parágrafo de texto.&lt;/p&gt;</a:t>
            </a:r>
            <a:endParaRPr lang="pt-BR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19275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F1A40-CB2B-4335-838C-86C24DE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7BEB4-BB68-474D-82D7-C00552B4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&lt;</a:t>
            </a:r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br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</a:p>
          <a:p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br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é utilizada para inserir quebras de linha.</a:t>
            </a:r>
            <a:endParaRPr lang="pt-BR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9138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que a atividade esteja com a formatação correta, utilizar as </a:t>
            </a:r>
            <a:r>
              <a:rPr lang="pt-BR" dirty="0" err="1"/>
              <a:t>tags</a:t>
            </a:r>
            <a:r>
              <a:rPr lang="pt-BR" dirty="0"/>
              <a:t>:</a:t>
            </a:r>
          </a:p>
          <a:p>
            <a:r>
              <a:rPr lang="pt-BR" dirty="0"/>
              <a:t>&lt;h1&gt; &lt;/h1&gt;</a:t>
            </a:r>
          </a:p>
          <a:p>
            <a:r>
              <a:rPr lang="pt-BR" dirty="0"/>
              <a:t>... </a:t>
            </a:r>
          </a:p>
          <a:p>
            <a:r>
              <a:rPr lang="pt-BR" dirty="0"/>
              <a:t>&lt;h6&gt; &lt;/h6&gt;</a:t>
            </a:r>
          </a:p>
          <a:p>
            <a:r>
              <a:rPr lang="pt-BR" dirty="0"/>
              <a:t>&lt;p&gt; &lt;/p&gt;</a:t>
            </a:r>
          </a:p>
          <a:p>
            <a:r>
              <a:rPr lang="pt-BR" dirty="0"/>
              <a:t>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9946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dirty="0"/>
              <a:t>HTML é a linguagem de marcação padrão para criar páginas da Web.</a:t>
            </a:r>
          </a:p>
          <a:p>
            <a:pPr>
              <a:lnSpc>
                <a:spcPct val="120000"/>
              </a:lnSpc>
            </a:pPr>
            <a:r>
              <a:rPr lang="pt-BR" dirty="0"/>
              <a:t>Significa </a:t>
            </a:r>
            <a:r>
              <a:rPr lang="pt-BR" dirty="0" err="1"/>
              <a:t>Hyper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endParaRPr lang="pt-BR" dirty="0"/>
          </a:p>
          <a:p>
            <a:pPr>
              <a:lnSpc>
                <a:spcPct val="120000"/>
              </a:lnSpc>
            </a:pPr>
            <a:r>
              <a:rPr lang="pt-BR" dirty="0"/>
              <a:t>Descreve a estrutura de uma página da Web e consiste em uma série de elementos que dizem ao navegador como exibir o conteúdo</a:t>
            </a:r>
          </a:p>
        </p:txBody>
      </p:sp>
    </p:spTree>
    <p:extLst>
      <p:ext uri="{BB962C8B-B14F-4D97-AF65-F5344CB8AC3E}">
        <p14:creationId xmlns:p14="http://schemas.microsoft.com/office/powerpoint/2010/main" val="26351235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CSS </a:t>
            </a:r>
            <a:r>
              <a:rPr lang="pt-BR" dirty="0"/>
              <a:t>é a abreviatura para </a:t>
            </a:r>
            <a:r>
              <a:rPr lang="pt-BR" i="1" dirty="0" err="1"/>
              <a:t>Cascading</a:t>
            </a:r>
            <a:r>
              <a:rPr lang="pt-BR" i="1" dirty="0"/>
              <a:t> </a:t>
            </a:r>
            <a:r>
              <a:rPr lang="pt-BR" i="1" dirty="0" err="1"/>
              <a:t>Style</a:t>
            </a:r>
            <a:endParaRPr lang="pt-BR" i="1" dirty="0"/>
          </a:p>
          <a:p>
            <a:r>
              <a:rPr lang="pt-BR" i="1" dirty="0" err="1"/>
              <a:t>Sheets</a:t>
            </a:r>
            <a:r>
              <a:rPr lang="pt-BR" i="1" dirty="0"/>
              <a:t> </a:t>
            </a:r>
            <a:r>
              <a:rPr lang="pt-BR" dirty="0"/>
              <a:t>ou </a:t>
            </a:r>
            <a:r>
              <a:rPr lang="pt-BR" b="1" dirty="0"/>
              <a:t>Folha de Estilos em Cascata.</a:t>
            </a:r>
          </a:p>
          <a:p>
            <a:r>
              <a:rPr lang="pt-BR" b="1" dirty="0"/>
              <a:t>CSS </a:t>
            </a:r>
            <a:r>
              <a:rPr lang="pt-BR" dirty="0"/>
              <a:t>é uma linguagem que </a:t>
            </a:r>
            <a:r>
              <a:rPr lang="pt-BR" b="1" dirty="0"/>
              <a:t>define o layout de</a:t>
            </a:r>
          </a:p>
          <a:p>
            <a:r>
              <a:rPr lang="pt-BR" b="1" dirty="0"/>
              <a:t>documentos HTML. </a:t>
            </a:r>
            <a:r>
              <a:rPr lang="pt-BR" dirty="0"/>
              <a:t>Por exemplo, CSS controla</a:t>
            </a:r>
          </a:p>
          <a:p>
            <a:r>
              <a:rPr lang="pt-BR" dirty="0"/>
              <a:t>fontes, cores, margens, linhas, alturas, larguras,</a:t>
            </a:r>
          </a:p>
          <a:p>
            <a:r>
              <a:rPr lang="pt-BR" dirty="0"/>
              <a:t>imagens de fundo, etc.</a:t>
            </a:r>
          </a:p>
        </p:txBody>
      </p:sp>
    </p:spTree>
    <p:extLst>
      <p:ext uri="{BB962C8B-B14F-4D97-AF65-F5344CB8AC3E}">
        <p14:creationId xmlns:p14="http://schemas.microsoft.com/office/powerpoint/2010/main" val="18986500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JavaScript</a:t>
            </a:r>
            <a:r>
              <a:rPr lang="pt-BR" dirty="0"/>
              <a:t> é uma linguagem de programação</a:t>
            </a:r>
          </a:p>
          <a:p>
            <a:r>
              <a:rPr lang="pt-BR" dirty="0"/>
              <a:t>que roda no lado cliente (no navegador do</a:t>
            </a:r>
          </a:p>
          <a:p>
            <a:r>
              <a:rPr lang="pt-BR" dirty="0"/>
              <a:t>usuário) e é capaz de realizar algumas ações</a:t>
            </a:r>
          </a:p>
          <a:p>
            <a:r>
              <a:rPr lang="pt-BR" dirty="0"/>
              <a:t>em uma página web, tornando-a mais interativa.</a:t>
            </a:r>
          </a:p>
        </p:txBody>
      </p:sp>
    </p:spTree>
    <p:extLst>
      <p:ext uri="{BB962C8B-B14F-4D97-AF65-F5344CB8AC3E}">
        <p14:creationId xmlns:p14="http://schemas.microsoft.com/office/powerpoint/2010/main" val="42458778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Relevância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Criação de aplicações web</a:t>
            </a:r>
          </a:p>
          <a:p>
            <a:pPr>
              <a:lnSpc>
                <a:spcPct val="150000"/>
              </a:lnSpc>
            </a:pPr>
            <a:r>
              <a:rPr lang="pt-BR" dirty="0"/>
              <a:t>SEO (</a:t>
            </a:r>
            <a:r>
              <a:rPr lang="pt-BR" i="1" dirty="0" err="1"/>
              <a:t>Search</a:t>
            </a:r>
            <a:r>
              <a:rPr lang="pt-BR" i="1" dirty="0"/>
              <a:t> </a:t>
            </a:r>
            <a:r>
              <a:rPr lang="pt-BR" i="1" dirty="0" err="1"/>
              <a:t>Engine</a:t>
            </a:r>
            <a:r>
              <a:rPr lang="pt-BR" i="1" dirty="0"/>
              <a:t> </a:t>
            </a:r>
            <a:r>
              <a:rPr lang="pt-BR" i="1" dirty="0" err="1"/>
              <a:t>Optimization</a:t>
            </a:r>
            <a:r>
              <a:rPr lang="pt-BR" dirty="0"/>
              <a:t>)</a:t>
            </a:r>
          </a:p>
          <a:p>
            <a:pPr>
              <a:lnSpc>
                <a:spcPct val="150000"/>
              </a:lnSpc>
            </a:pPr>
            <a:r>
              <a:rPr lang="pt-BR" dirty="0"/>
              <a:t>Aplicativos híbridos/</a:t>
            </a:r>
            <a:r>
              <a:rPr lang="pt-BR" dirty="0" err="1"/>
              <a:t>canvas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Interface para </a:t>
            </a:r>
            <a:r>
              <a:rPr lang="pt-BR" i="1" dirty="0"/>
              <a:t>web </a:t>
            </a:r>
            <a:r>
              <a:rPr lang="pt-BR" i="1" dirty="0" err="1"/>
              <a:t>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6251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584176"/>
          </a:xfrm>
        </p:spPr>
        <p:txBody>
          <a:bodyPr>
            <a:normAutofit/>
          </a:bodyPr>
          <a:lstStyle/>
          <a:p>
            <a:r>
              <a:rPr lang="pt-BR" b="1" dirty="0"/>
              <a:t> Introdução a HTML</a:t>
            </a:r>
          </a:p>
        </p:txBody>
      </p:sp>
    </p:spTree>
    <p:extLst>
      <p:ext uri="{BB962C8B-B14F-4D97-AF65-F5344CB8AC3E}">
        <p14:creationId xmlns:p14="http://schemas.microsoft.com/office/powerpoint/2010/main" val="19119264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BBA206D77016489A5EDEEA71E72CF4" ma:contentTypeVersion="1" ma:contentTypeDescription="Create a new document." ma:contentTypeScope="" ma:versionID="d36e05c26c31624f44ca79f49b93fc15">
  <xsd:schema xmlns:xsd="http://www.w3.org/2001/XMLSchema" xmlns:xs="http://www.w3.org/2001/XMLSchema" xmlns:p="http://schemas.microsoft.com/office/2006/metadata/properties" xmlns:ns2="28ec728e-e8ff-4482-9ca1-5f96684266ed" targetNamespace="http://schemas.microsoft.com/office/2006/metadata/properties" ma:root="true" ma:fieldsID="1493402593c13e1b5c7b521aa461e984" ns2:_="">
    <xsd:import namespace="28ec728e-e8ff-4482-9ca1-5f96684266ed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c728e-e8ff-4482-9ca1-5f96684266e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8ec728e-e8ff-4482-9ca1-5f96684266ed" xsi:nil="true"/>
  </documentManagement>
</p:properties>
</file>

<file path=customXml/itemProps1.xml><?xml version="1.0" encoding="utf-8"?>
<ds:datastoreItem xmlns:ds="http://schemas.openxmlformats.org/officeDocument/2006/customXml" ds:itemID="{44B88642-504A-49E6-9BE2-0515F4B6F225}"/>
</file>

<file path=customXml/itemProps2.xml><?xml version="1.0" encoding="utf-8"?>
<ds:datastoreItem xmlns:ds="http://schemas.openxmlformats.org/officeDocument/2006/customXml" ds:itemID="{4CB918BC-6416-403D-B71D-6A90B0B332A2}"/>
</file>

<file path=customXml/itemProps3.xml><?xml version="1.0" encoding="utf-8"?>
<ds:datastoreItem xmlns:ds="http://schemas.openxmlformats.org/officeDocument/2006/customXml" ds:itemID="{22808610-860F-4520-9658-D7846C57BB31}"/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1602</Words>
  <Application>Microsoft Office PowerPoint</Application>
  <PresentationFormat>Apresentação na tela (4:3)</PresentationFormat>
  <Paragraphs>168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6" baseType="lpstr">
      <vt:lpstr>Arial</vt:lpstr>
      <vt:lpstr>Calibri</vt:lpstr>
      <vt:lpstr>Tema do Office</vt:lpstr>
      <vt:lpstr>Apresentação do PowerPoint</vt:lpstr>
      <vt:lpstr> Programação de Scripts</vt:lpstr>
      <vt:lpstr> Desenvolvimento Web</vt:lpstr>
      <vt:lpstr>Desenvolvimento Web</vt:lpstr>
      <vt:lpstr>HTML</vt:lpstr>
      <vt:lpstr>CSS</vt:lpstr>
      <vt:lpstr>JavaScript</vt:lpstr>
      <vt:lpstr>Relevância</vt:lpstr>
      <vt:lpstr> Introdução a HTML</vt:lpstr>
      <vt:lpstr>HTML</vt:lpstr>
      <vt:lpstr>HTML</vt:lpstr>
      <vt:lpstr>HTML</vt:lpstr>
      <vt:lpstr>HTML</vt:lpstr>
      <vt:lpstr>Características da HTML</vt:lpstr>
      <vt:lpstr>Elementos  HTML</vt:lpstr>
      <vt:lpstr>Elementos HTML</vt:lpstr>
      <vt:lpstr>Comentários</vt:lpstr>
      <vt:lpstr>Tags HTML</vt:lpstr>
      <vt:lpstr>Tags HTML</vt:lpstr>
      <vt:lpstr>Tags HTML</vt:lpstr>
      <vt:lpstr>Exemplos de Tags HTML</vt:lpstr>
      <vt:lpstr>Desenvolvendo em HTML</vt:lpstr>
      <vt:lpstr>Desenvolvendo em HTML</vt:lpstr>
      <vt:lpstr>Desenvolvendo em HTML</vt:lpstr>
      <vt:lpstr> Atividade Prática</vt:lpstr>
      <vt:lpstr>Atividade HTML</vt:lpstr>
      <vt:lpstr>Atividade HTML</vt:lpstr>
      <vt:lpstr>Atividade HTML</vt:lpstr>
      <vt:lpstr>Atividade HTML</vt:lpstr>
      <vt:lpstr>Atividade HTML</vt:lpstr>
      <vt:lpstr>Atividade HTML</vt:lpstr>
      <vt:lpstr>Atividade HTML</vt:lpstr>
      <vt:lpstr>Atividade HTML</vt:lpstr>
      <vt:lpstr>Atividade HTML</vt:lpstr>
      <vt:lpstr>Atividade HTML</vt:lpstr>
      <vt:lpstr>Atividade HTML</vt:lpstr>
      <vt:lpstr>Atividade HTML</vt:lpstr>
      <vt:lpstr>Atividade HTML</vt:lpstr>
      <vt:lpstr>Atividade HTML</vt:lpstr>
      <vt:lpstr>Atividade HTML</vt:lpstr>
      <vt:lpstr>Atividade HTML</vt:lpstr>
      <vt:lpstr>Atividade HTML</vt:lpstr>
      <vt:lpstr>Atividade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Leide Vieira</cp:lastModifiedBy>
  <cp:revision>180</cp:revision>
  <dcterms:created xsi:type="dcterms:W3CDTF">2013-10-10T17:31:52Z</dcterms:created>
  <dcterms:modified xsi:type="dcterms:W3CDTF">2020-08-18T12:04:39Z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0x010100A3BBA206D77016489A5EDEEA71E72CF4</vt:lpwstr>
  </property>
</Properties>
</file>