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429" autoAdjust="0"/>
  </p:normalViewPr>
  <p:slideViewPr>
    <p:cSldViewPr snapToGrid="0">
      <p:cViewPr varScale="1">
        <p:scale>
          <a:sx n="65" d="100"/>
          <a:sy n="65" d="100"/>
        </p:scale>
        <p:origin x="12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2099-ABF5-436F-841C-888DD1724BB3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0B48-7CEF-4DFE-B4BA-69B0513BC4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70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A0%E9%87%8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C%A0%E9%87%8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的計算使用有狀態的資料流圖表示。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的名字來源於這類神經網路對多維陣列執行的操作。這些多維陣列被稱為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張量"/>
              </a:rPr>
              <a:t>張量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C0B48-7CEF-4DFE-B4BA-69B0513BC4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92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的計算使用有狀態的資料流圖表示。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的名字來源於這類神經網路對多維陣列執行的操作。這些多維陣列被稱為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張量"/>
              </a:rPr>
              <a:t>張量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C0B48-7CEF-4DFE-B4BA-69B0513BC4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C0B48-7CEF-4DFE-B4BA-69B0513BC4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93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ADAE7DC-11A4-4532-890E-9CCE2FB2235B}" type="datetimeFigureOut">
              <a:rPr lang="zh-TW" altLang="en-US" smtClean="0"/>
              <a:t>2023/3/12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E2D035-A4C3-4B08-AF56-0F4B78B496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20B8C-BBED-43BD-9220-4BFB50E0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080" y="964332"/>
            <a:ext cx="9875520" cy="1472184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6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辨識車輛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65AACD-4E3F-43B2-BBE2-B610D567D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829" y="3710552"/>
            <a:ext cx="9875520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26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12707A-5EDB-4A73-BAE9-37D80842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576" y="170481"/>
            <a:ext cx="9631874" cy="4377707"/>
          </a:xfrm>
        </p:spPr>
        <p:txBody>
          <a:bodyPr/>
          <a:lstStyle/>
          <a:p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一樣在</a:t>
            </a:r>
            <a:r>
              <a:rPr lang="en-US" altLang="zh-TW" sz="1800" kern="100" dirty="0" err="1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object_detection</a:t>
            </a:r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目錄底下執行</a:t>
            </a:r>
            <a:r>
              <a:rPr lang="en-US" altLang="zh-TW" sz="18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record</a:t>
            </a:r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轉換程式</a:t>
            </a:r>
            <a:endParaRPr lang="en-US" altLang="zh-TW" sz="1800" kern="100" dirty="0"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 generate_tfrecord.py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csv_input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=images\train_labels.csv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image_dir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=images\train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output_path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train.record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endParaRPr lang="en-US" altLang="zh-TW" sz="1800" kern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 generate_tfrecord.py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csv_input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=images\test_labels.csv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image_dir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=images\test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output_path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test.record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標楷體" pitchFamily="65" charset="-120"/>
                <a:ea typeface="標楷體" pitchFamily="65" charset="-120"/>
                <a:cs typeface="新細明體" panose="02020500000000000000" pitchFamily="18" charset="-120"/>
              </a:rPr>
              <a:t>  </a:t>
            </a:r>
            <a:endParaRPr lang="zh-TW" altLang="zh-TW" sz="1800" kern="150" dirty="0"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現在即可開始訓練</a:t>
            </a:r>
          </a:p>
          <a:p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 train.py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logtostderr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train_dir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=training/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pipeline_config_path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=training/faster_rcnn_inception_v2_pets.config  </a:t>
            </a:r>
            <a:endParaRPr lang="zh-TW" altLang="zh-TW" sz="1800" kern="150" dirty="0">
              <a:effectLst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B6129ED-3044-4BC7-811D-717FB3929A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9770" y="2859436"/>
            <a:ext cx="5485776" cy="31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AACE0-D9EF-4622-9E79-ED331F90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322" y="286719"/>
            <a:ext cx="9726478" cy="5890244"/>
          </a:xfrm>
        </p:spPr>
        <p:txBody>
          <a:bodyPr/>
          <a:lstStyle/>
          <a:p>
            <a:r>
              <a:rPr lang="en-US" altLang="zh-TW" sz="18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object_detection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/training</a:t>
            </a:r>
            <a:r>
              <a:rPr lang="zh-TW" altLang="zh-TW" sz="18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底下的訓練好的模組號碼</a:t>
            </a:r>
            <a:endParaRPr lang="en-US" altLang="zh-TW" sz="1800" dirty="0"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接著執行程式</a:t>
            </a:r>
          </a:p>
          <a:p>
            <a:pPr marL="0" indent="0">
              <a:buNone/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python export_inference_graph.py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input_type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image_tensor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pipeline_config_path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training/faster_rcnn_inception_v2_pets.config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trained_checkpoint_prefix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training/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model.ckpt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-XXXX --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output_directory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</a:t>
            </a:r>
            <a:r>
              <a:rPr lang="en-US" altLang="zh-TW" sz="1800" kern="0" dirty="0" err="1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inference_graph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endParaRPr lang="zh-TW" altLang="zh-TW" sz="1800" kern="150" dirty="0">
              <a:effectLst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XXXX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object_detection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/training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底下的訓練好的模組號碼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在這裡為</a:t>
            </a:r>
            <a:r>
              <a:rPr lang="en-US" altLang="zh-TW" sz="1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13132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接著執行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ts val="1050"/>
              </a:lnSpc>
              <a:buNone/>
            </a:pPr>
            <a:r>
              <a:rPr lang="en-US" altLang="zh-TW" sz="1800" kern="0" dirty="0">
                <a:solidFill>
                  <a:srgbClr val="000000"/>
                </a:solidFill>
                <a:effectLst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python Object_detection_image_all.py </a:t>
            </a:r>
            <a:r>
              <a:rPr lang="en-US" altLang="zh-TW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即可對圖像進行辨識</a:t>
            </a:r>
            <a:endParaRPr lang="en-US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4CEC7A-65A6-48BD-97A8-E4CF60F6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89" y="781050"/>
            <a:ext cx="8620125" cy="1866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D1BACE-C6E8-46B9-BC78-9361518CB64C}"/>
              </a:ext>
            </a:extLst>
          </p:cNvPr>
          <p:cNvSpPr/>
          <p:nvPr/>
        </p:nvSpPr>
        <p:spPr>
          <a:xfrm>
            <a:off x="6018507" y="3680685"/>
            <a:ext cx="729390" cy="295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42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39DAC-5C0D-4644-B771-9E39C34F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128" y="2857500"/>
            <a:ext cx="9997440" cy="1143000"/>
          </a:xfrm>
        </p:spPr>
        <p:txBody>
          <a:bodyPr/>
          <a:lstStyle/>
          <a:p>
            <a:pPr algn="ctr"/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DEMO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2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5F06F-49D3-473A-B8C1-E05CCEA1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5BEA4-5280-47F2-B4FC-379ACC9A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將此程式整合到碩論上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103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D3B-3D95-43D1-AF18-87092E14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8DCC9-13D3-4D89-BEF0-04FEED32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885" y="2857500"/>
            <a:ext cx="9997440" cy="114300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398700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介紹</a:t>
            </a:r>
            <a:endParaRPr lang="en-US" altLang="zh-TW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設備、規格</a:t>
            </a:r>
            <a:endParaRPr lang="en-US" altLang="zh-TW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訓練圖像</a:t>
            </a:r>
            <a:endParaRPr lang="en-US" altLang="zh-TW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結果</a:t>
            </a:r>
            <a:endParaRPr lang="en-US" altLang="zh-TW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zh-TW" altLang="en-US" dirty="0"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未來展望</a:t>
            </a:r>
            <a:endParaRPr lang="en-US" altLang="zh-TW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  <a:p>
            <a:pPr marL="596646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67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8BE54-F4CC-48BD-9744-CE95C747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A7B70-D80E-4124-8434-01D5ADCA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是一個開源軟體庫，用於各種感知和語言理解任務的機器學習。目前被</a:t>
            </a:r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個團隊用於研究和生產許多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商業產品，如語音辨識、</a:t>
            </a:r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Gmail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Google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相簿和搜尋。</a:t>
            </a:r>
            <a:endParaRPr lang="en-US" altLang="zh-TW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它非常適合建立和試驗深度學習架構，便於資料整合，如輸入圖形，</a:t>
            </a:r>
            <a:r>
              <a:rPr lang="en-US" altLang="zh-TW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表和影象。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它得到谷歌的支援，這就說明該模型短期內不會被拋棄，因此值得投入時間來學習它。</a:t>
            </a:r>
            <a:endParaRPr lang="en-US" altLang="zh-TW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atinLnBrk="1">
              <a:buFont typeface="Arial" panose="020B0604020202020204" pitchFamily="34" charset="0"/>
              <a:buChar char="•"/>
            </a:pPr>
            <a:r>
              <a:rPr lang="zh-TW" altLang="en-US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機器學習的端對端開放原始碼平台，由各式各樣的工具、程式庫和社群資源所組成。</a:t>
            </a:r>
            <a:endParaRPr lang="en-US" altLang="zh-TW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zh-TW" altLang="en-US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8E1AE6-1ECA-4827-BF3B-54C02B90E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74638"/>
            <a:ext cx="523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03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019660-5033-4F1B-99E3-74049B5CD5C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324" y="37577"/>
            <a:ext cx="3815351" cy="678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1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07FEC-9376-4713-896A-4BCA4E62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設備、規格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68DEA-0F83-4FF9-9489-9A13968A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使用設備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筆記型電腦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規格如下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CPU:I7-6700HQ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RAM:8GB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DDR4</a:t>
            </a:r>
          </a:p>
          <a:p>
            <a:pPr marL="0" indent="0">
              <a:buNone/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GPU:GTX950M</a:t>
            </a:r>
            <a:r>
              <a:rPr lang="zh-TW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訓練環境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Anaconda</a:t>
            </a:r>
            <a:r>
              <a:rPr lang="zh-TW" altLang="en-US" sz="2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Python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D7848-95F1-4058-953C-E10A6BAC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722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sz="36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訓練圖像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E75B4-EC0C-4B7A-8C93-8C8696D3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202" y="952486"/>
            <a:ext cx="10515600" cy="4351338"/>
          </a:xfrm>
        </p:spPr>
        <p:txBody>
          <a:bodyPr/>
          <a:lstStyle/>
          <a:p>
            <a:pPr marL="342900" indent="-342900"/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images</a:t>
            </a:r>
            <a:r>
              <a:rPr lang="zh-TW" altLang="en-US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資料夾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內有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train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test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資料夾 分別為訓練集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(80%)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及驗證集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(20%)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兩者資料夾皆須將影像放入及進行</a:t>
            </a:r>
            <a:r>
              <a:rPr lang="en-US" altLang="zh-TW" sz="20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“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標籤</a:t>
            </a:r>
            <a:r>
              <a:rPr lang="en-US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”</a:t>
            </a:r>
          </a:p>
          <a:p>
            <a:pPr marL="342900" indent="-342900"/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標籤影像的程式為</a:t>
            </a:r>
            <a:r>
              <a:rPr lang="en-US" altLang="zh-TW" sz="2000" kern="100" dirty="0" err="1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LabelImg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點選</a:t>
            </a:r>
            <a:r>
              <a:rPr lang="en-US" altLang="zh-TW" sz="2000" kern="100" dirty="0" err="1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Opendir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”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需要訓練的圖片資料夾</a:t>
            </a:r>
            <a:r>
              <a:rPr lang="en-US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”</a:t>
            </a:r>
            <a:endParaRPr lang="zh-TW" altLang="zh-TW" sz="2000" kern="100" dirty="0"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0CFAF5-83FE-4BFA-B317-43737F078ED4}"/>
              </a:ext>
            </a:extLst>
          </p:cNvPr>
          <p:cNvSpPr/>
          <p:nvPr/>
        </p:nvSpPr>
        <p:spPr>
          <a:xfrm>
            <a:off x="3015456" y="2990850"/>
            <a:ext cx="651669" cy="438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3B4C21-800B-4631-84DC-D67171E51E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5456" y="2146515"/>
            <a:ext cx="5679094" cy="42533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4CD4A9-186F-41C0-B51E-6BD40FD49FFB}"/>
              </a:ext>
            </a:extLst>
          </p:cNvPr>
          <p:cNvSpPr/>
          <p:nvPr/>
        </p:nvSpPr>
        <p:spPr>
          <a:xfrm>
            <a:off x="2913657" y="2833687"/>
            <a:ext cx="753468" cy="4381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4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86B8E-C28A-4462-8EC2-61F824CE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312" y="418454"/>
            <a:ext cx="9633488" cy="5758509"/>
          </a:xfrm>
        </p:spPr>
        <p:txBody>
          <a:bodyPr/>
          <a:lstStyle/>
          <a:p>
            <a:pPr marL="285750" indent="-285750"/>
            <a:r>
              <a:rPr lang="zh-TW" altLang="zh-TW" sz="20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之後點選</a:t>
            </a:r>
            <a:r>
              <a:rPr lang="en-US" altLang="zh-TW" sz="2000" dirty="0" err="1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Creat</a:t>
            </a:r>
            <a:r>
              <a:rPr lang="en-US" altLang="zh-TW" sz="20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000" dirty="0" err="1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RectBox</a:t>
            </a:r>
            <a:r>
              <a:rPr lang="zh-TW" altLang="zh-TW" sz="20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進行框選</a:t>
            </a:r>
            <a:r>
              <a:rPr lang="en-US" altLang="zh-TW" sz="20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這邊框選的目標為車子</a:t>
            </a:r>
            <a:r>
              <a:rPr lang="en-US" altLang="zh-TW" sz="20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121921-56A9-4024-85D3-D0168DB3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981075"/>
            <a:ext cx="7353300" cy="53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30F24-EE95-422B-8AF3-640637AE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58" y="178231"/>
            <a:ext cx="9594742" cy="5998732"/>
          </a:xfrm>
        </p:spPr>
        <p:txBody>
          <a:bodyPr/>
          <a:lstStyle/>
          <a:p>
            <a:pPr marL="342900" indent="-342900"/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ok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後點選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Save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即可在檔案底下看到</a:t>
            </a:r>
            <a:r>
              <a:rPr lang="en-US" altLang="zh-TW" sz="20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xml</a:t>
            </a:r>
            <a:r>
              <a:rPr lang="zh-TW" altLang="zh-TW" sz="20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標籤檔案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7C5BC0-AC42-4DFB-9DFF-8BB81A1A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8" y="681037"/>
            <a:ext cx="8333232" cy="57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2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96A14-29F6-45A9-9486-5580C3F4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580" y="464950"/>
            <a:ext cx="9796220" cy="5712014"/>
          </a:xfrm>
        </p:spPr>
        <p:txBody>
          <a:bodyPr/>
          <a:lstStyle/>
          <a:p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將標籤好的檔案及原圖分別丟入</a:t>
            </a:r>
            <a:r>
              <a:rPr lang="en-US" altLang="zh-TW" sz="18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”train”</a:t>
            </a:r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1800" kern="100" dirty="0">
                <a:effectLst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”test”</a:t>
            </a:r>
            <a:r>
              <a:rPr lang="zh-TW" altLang="zh-TW" sz="1800" kern="100" dirty="0">
                <a:effectLst/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資料夾中</a:t>
            </a:r>
            <a:endParaRPr lang="en-US" altLang="zh-TW" sz="1800" kern="100" dirty="0"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之後在</a:t>
            </a:r>
            <a:r>
              <a:rPr lang="en-US" altLang="zh-TW" sz="1800" kern="1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object_detection</a:t>
            </a:r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目錄底下執行</a:t>
            </a:r>
            <a:r>
              <a:rPr lang="en-US" altLang="zh-TW" sz="1800" kern="1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xml_to_csv.py</a:t>
            </a:r>
            <a:endParaRPr lang="zh-TW" altLang="zh-TW" sz="1800" kern="1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sz="1800" kern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python xml_to_csv.py</a:t>
            </a:r>
            <a:r>
              <a:rPr lang="en-US" altLang="zh-TW" sz="1800" kern="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  <a:cs typeface="新細明體" panose="02020500000000000000" pitchFamily="18" charset="-120"/>
              </a:rPr>
              <a:t>  </a:t>
            </a:r>
            <a:endParaRPr lang="zh-TW" altLang="zh-TW" sz="1800" kern="150" dirty="0"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執行完會看到</a:t>
            </a:r>
            <a:r>
              <a:rPr lang="en-US" altLang="zh-TW" sz="1800" kern="1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images</a:t>
            </a:r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資料夾底下會多</a:t>
            </a:r>
            <a:r>
              <a:rPr lang="en-US" altLang="zh-TW" sz="1800" kern="1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1800" kern="1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csv</a:t>
            </a:r>
            <a:r>
              <a:rPr lang="zh-TW" altLang="zh-TW" sz="1800" kern="100" dirty="0">
                <a:latin typeface="標楷體" pitchFamily="65" charset="-120"/>
                <a:ea typeface="標楷體" pitchFamily="65" charset="-120"/>
                <a:cs typeface="Times New Roman" panose="02020603050405020304" pitchFamily="18" charset="0"/>
              </a:rPr>
              <a:t>檔</a:t>
            </a:r>
          </a:p>
          <a:p>
            <a:pPr marL="0" indent="0">
              <a:buNone/>
            </a:pPr>
            <a:endParaRPr lang="en-US" altLang="zh-TW" sz="1800" kern="100" dirty="0">
              <a:effectLst/>
              <a:latin typeface="標楷體" pitchFamily="65" charset="-120"/>
              <a:ea typeface="標楷體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9608A1-2F18-4914-B0B1-28EA50A93B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9673" y="1991042"/>
            <a:ext cx="7252653" cy="45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07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</TotalTime>
  <Words>613</Words>
  <Application>Microsoft Office PowerPoint</Application>
  <PresentationFormat>寬螢幕</PresentationFormat>
  <Paragraphs>57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標楷體</vt:lpstr>
      <vt:lpstr>Arial</vt:lpstr>
      <vt:lpstr>Calibri</vt:lpstr>
      <vt:lpstr>Consolas</vt:lpstr>
      <vt:lpstr>Gill Sans MT</vt:lpstr>
      <vt:lpstr>Times New Roman</vt:lpstr>
      <vt:lpstr>Verdana</vt:lpstr>
      <vt:lpstr>Wingdings 2</vt:lpstr>
      <vt:lpstr>夏至</vt:lpstr>
      <vt:lpstr>使用Tensorflow辨識車輛</vt:lpstr>
      <vt:lpstr>大綱</vt:lpstr>
      <vt:lpstr>介紹</vt:lpstr>
      <vt:lpstr>PowerPoint 簡報</vt:lpstr>
      <vt:lpstr>設備、規格</vt:lpstr>
      <vt:lpstr>         訓練圖像</vt:lpstr>
      <vt:lpstr>PowerPoint 簡報</vt:lpstr>
      <vt:lpstr>PowerPoint 簡報</vt:lpstr>
      <vt:lpstr>PowerPoint 簡報</vt:lpstr>
      <vt:lpstr>PowerPoint 簡報</vt:lpstr>
      <vt:lpstr>PowerPoint 簡報</vt:lpstr>
      <vt:lpstr>DEMO</vt:lpstr>
      <vt:lpstr>未來展望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使用Tensorflow辨識車輛</dc:title>
  <dc:creator>奕承 吳</dc:creator>
  <cp:lastModifiedBy>承志 鍾</cp:lastModifiedBy>
  <cp:revision>13</cp:revision>
  <dcterms:created xsi:type="dcterms:W3CDTF">2020-12-30T08:16:37Z</dcterms:created>
  <dcterms:modified xsi:type="dcterms:W3CDTF">2023-03-12T15:50:27Z</dcterms:modified>
</cp:coreProperties>
</file>