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6" r:id="rId4"/>
    <p:sldId id="280" r:id="rId5"/>
    <p:sldId id="281" r:id="rId6"/>
    <p:sldId id="284" r:id="rId7"/>
    <p:sldId id="257" r:id="rId8"/>
    <p:sldId id="272" r:id="rId9"/>
    <p:sldId id="277" r:id="rId10"/>
    <p:sldId id="278" r:id="rId11"/>
    <p:sldId id="282" r:id="rId12"/>
    <p:sldId id="289" r:id="rId13"/>
    <p:sldId id="283" r:id="rId14"/>
    <p:sldId id="266" r:id="rId15"/>
    <p:sldId id="28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581" autoAdjust="0"/>
  </p:normalViewPr>
  <p:slideViewPr>
    <p:cSldViewPr snapToGrid="0">
      <p:cViewPr varScale="1">
        <p:scale>
          <a:sx n="103" d="100"/>
          <a:sy n="103" d="100"/>
        </p:scale>
        <p:origin x="80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00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67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85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49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93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7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8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32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A8EF-7477-4279-913B-08A5F58CE579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86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A8EF-7477-4279-913B-08A5F58CE579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884B-61AA-4D0F-884B-F815A8A9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6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236" y="2711162"/>
            <a:ext cx="10515600" cy="1325563"/>
          </a:xfrm>
        </p:spPr>
        <p:txBody>
          <a:bodyPr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模擬程式</a:t>
            </a:r>
          </a:p>
        </p:txBody>
      </p:sp>
    </p:spTree>
    <p:extLst>
      <p:ext uri="{BB962C8B-B14F-4D97-AF65-F5344CB8AC3E}">
        <p14:creationId xmlns:p14="http://schemas.microsoft.com/office/powerpoint/2010/main" val="128764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32339"/>
          <a:stretch/>
        </p:blipFill>
        <p:spPr>
          <a:xfrm>
            <a:off x="890002" y="1198318"/>
            <a:ext cx="4772025" cy="32803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9802" y="3542468"/>
            <a:ext cx="4815840" cy="592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6" name="肘形接點 5"/>
          <p:cNvCxnSpPr>
            <a:stCxn id="5" idx="3"/>
            <a:endCxn id="7" idx="1"/>
          </p:cNvCxnSpPr>
          <p:nvPr/>
        </p:nvCxnSpPr>
        <p:spPr>
          <a:xfrm flipV="1">
            <a:off x="5845642" y="3838844"/>
            <a:ext cx="2569626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415268" y="3515678"/>
            <a:ext cx="204029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定義前鑑部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z1,z2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5920" y="1758462"/>
            <a:ext cx="4949721" cy="1499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20" name="肘形接點 19"/>
          <p:cNvCxnSpPr>
            <a:stCxn id="19" idx="3"/>
            <a:endCxn id="21" idx="1"/>
          </p:cNvCxnSpPr>
          <p:nvPr/>
        </p:nvCxnSpPr>
        <p:spPr>
          <a:xfrm flipV="1">
            <a:off x="5845641" y="2505594"/>
            <a:ext cx="2260208" cy="253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105849" y="2003991"/>
            <a:ext cx="2659131" cy="1003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參考軌跡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參考線速度，參考角速度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</p:spTree>
    <p:extLst>
      <p:ext uri="{BB962C8B-B14F-4D97-AF65-F5344CB8AC3E}">
        <p14:creationId xmlns:p14="http://schemas.microsoft.com/office/powerpoint/2010/main" val="364331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34598" y="1507980"/>
            <a:ext cx="4263625" cy="4680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7" name="肘形接點 6"/>
          <p:cNvCxnSpPr>
            <a:stCxn id="6" idx="3"/>
            <a:endCxn id="8" idx="1"/>
          </p:cNvCxnSpPr>
          <p:nvPr/>
        </p:nvCxnSpPr>
        <p:spPr>
          <a:xfrm flipV="1">
            <a:off x="6298223" y="3846200"/>
            <a:ext cx="2459972" cy="19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758195" y="1791249"/>
            <a:ext cx="2040295" cy="4109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第一前鑑部歸屬度計算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783B3E-36BF-ACF9-A9F9-DDC198D57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49" y="1708966"/>
            <a:ext cx="3992558" cy="41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8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34598" y="1507980"/>
            <a:ext cx="4263625" cy="4680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7" name="肘形接點 6"/>
          <p:cNvCxnSpPr>
            <a:stCxn id="6" idx="3"/>
            <a:endCxn id="8" idx="1"/>
          </p:cNvCxnSpPr>
          <p:nvPr/>
        </p:nvCxnSpPr>
        <p:spPr>
          <a:xfrm flipV="1">
            <a:off x="6298223" y="3846200"/>
            <a:ext cx="2459972" cy="19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758195" y="1791249"/>
            <a:ext cx="2040295" cy="4109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第二前鑑部歸屬度計算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F001D2-A02D-3B18-B040-39A0AB7E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85" y="1644821"/>
            <a:ext cx="2868285" cy="44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82384" y="895927"/>
            <a:ext cx="4815840" cy="1776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6" name="肘形接點 5"/>
          <p:cNvCxnSpPr>
            <a:stCxn id="5" idx="3"/>
            <a:endCxn id="7" idx="1"/>
          </p:cNvCxnSpPr>
          <p:nvPr/>
        </p:nvCxnSpPr>
        <p:spPr>
          <a:xfrm>
            <a:off x="6298224" y="1784395"/>
            <a:ext cx="2732909" cy="19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031133" y="891004"/>
            <a:ext cx="2040295" cy="17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觸發強度計算</a:t>
            </a:r>
          </a:p>
        </p:txBody>
      </p:sp>
      <p:sp>
        <p:nvSpPr>
          <p:cNvPr id="12" name="矩形 11"/>
          <p:cNvSpPr/>
          <p:nvPr/>
        </p:nvSpPr>
        <p:spPr>
          <a:xfrm>
            <a:off x="1482384" y="3148433"/>
            <a:ext cx="4815840" cy="3219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3" name="肘形接點 12"/>
          <p:cNvCxnSpPr/>
          <p:nvPr/>
        </p:nvCxnSpPr>
        <p:spPr>
          <a:xfrm flipV="1">
            <a:off x="6298224" y="4901579"/>
            <a:ext cx="2732909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031132" y="4444380"/>
            <a:ext cx="2040295" cy="89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增益值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EB4585-0653-21F5-DD8B-556B9C1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76" y="974870"/>
            <a:ext cx="1342857" cy="16190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36B94C2-C528-60A6-D28D-FE79CDCD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881" y="3181967"/>
            <a:ext cx="3171429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66" y="4130733"/>
            <a:ext cx="7248525" cy="15906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6437" y="1120524"/>
            <a:ext cx="7751298" cy="1838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100157" y="634733"/>
            <a:ext cx="2040295" cy="2835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觸發強度與增益值進行計算</a:t>
            </a:r>
          </a:p>
        </p:txBody>
      </p:sp>
      <p:sp>
        <p:nvSpPr>
          <p:cNvPr id="15" name="矩形 14"/>
          <p:cNvSpPr/>
          <p:nvPr/>
        </p:nvSpPr>
        <p:spPr>
          <a:xfrm>
            <a:off x="785091" y="4525839"/>
            <a:ext cx="7595386" cy="800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6" name="肘形接點 15"/>
          <p:cNvCxnSpPr>
            <a:stCxn id="15" idx="3"/>
            <a:endCxn id="17" idx="1"/>
          </p:cNvCxnSpPr>
          <p:nvPr/>
        </p:nvCxnSpPr>
        <p:spPr>
          <a:xfrm flipV="1">
            <a:off x="8380477" y="4926072"/>
            <a:ext cx="900571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281048" y="4009114"/>
            <a:ext cx="2040295" cy="1833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計算控制器輸出</a:t>
            </a:r>
          </a:p>
        </p:txBody>
      </p:sp>
      <p:cxnSp>
        <p:nvCxnSpPr>
          <p:cNvPr id="18" name="肘形接點 15">
            <a:extLst>
              <a:ext uri="{FF2B5EF4-FFF2-40B4-BE49-F238E27FC236}">
                <a16:creationId xmlns:a16="http://schemas.microsoft.com/office/drawing/2014/main" id="{47C92936-9DDE-4AE3-9D72-435D43ACA955}"/>
              </a:ext>
            </a:extLst>
          </p:cNvPr>
          <p:cNvCxnSpPr>
            <a:cxnSpLocks/>
          </p:cNvCxnSpPr>
          <p:nvPr/>
        </p:nvCxnSpPr>
        <p:spPr>
          <a:xfrm>
            <a:off x="8270982" y="2092354"/>
            <a:ext cx="84028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41288C68-BDD7-FED5-35D1-4D4C54F85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61" y="1230291"/>
            <a:ext cx="6133333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0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721" y="1674957"/>
            <a:ext cx="7115175" cy="2990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1118" y="2415859"/>
            <a:ext cx="4815840" cy="812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5" name="肘形接點 4"/>
          <p:cNvCxnSpPr/>
          <p:nvPr/>
        </p:nvCxnSpPr>
        <p:spPr>
          <a:xfrm>
            <a:off x="6606958" y="2735980"/>
            <a:ext cx="2640545" cy="287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9247503" y="2390130"/>
            <a:ext cx="2040295" cy="691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傳送控制訊號至致動器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1118" y="1674957"/>
            <a:ext cx="3348608" cy="477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8" name="肘形接點 14"/>
          <p:cNvCxnSpPr>
            <a:cxnSpLocks/>
            <a:stCxn id="7" idx="3"/>
            <a:endCxn id="9" idx="1"/>
          </p:cNvCxnSpPr>
          <p:nvPr/>
        </p:nvCxnSpPr>
        <p:spPr>
          <a:xfrm flipV="1">
            <a:off x="5139726" y="1913752"/>
            <a:ext cx="410777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247503" y="1567902"/>
            <a:ext cx="2040295" cy="691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將控制訊號以矩陣方式傳輸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766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236" y="2711162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Simulink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502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" y="-33770"/>
            <a:ext cx="10564812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603270" y="808289"/>
            <a:ext cx="1459346" cy="1579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89056" y="680848"/>
            <a:ext cx="1364804" cy="1967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67136" y="684809"/>
            <a:ext cx="1162449" cy="1967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>
            <a:stCxn id="2" idx="0"/>
            <a:endCxn id="28" idx="1"/>
          </p:cNvCxnSpPr>
          <p:nvPr/>
        </p:nvCxnSpPr>
        <p:spPr>
          <a:xfrm rot="5400000" flipH="1" flipV="1">
            <a:off x="6831456" y="-2008986"/>
            <a:ext cx="318762" cy="531578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5" idx="2"/>
            <a:endCxn id="20" idx="1"/>
          </p:cNvCxnSpPr>
          <p:nvPr/>
        </p:nvCxnSpPr>
        <p:spPr>
          <a:xfrm rot="16200000" flipH="1">
            <a:off x="5526497" y="2993156"/>
            <a:ext cx="2300484" cy="161056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6" idx="2"/>
            <a:endCxn id="21" idx="1"/>
          </p:cNvCxnSpPr>
          <p:nvPr/>
        </p:nvCxnSpPr>
        <p:spPr>
          <a:xfrm rot="16200000" flipH="1">
            <a:off x="7318622" y="2981893"/>
            <a:ext cx="1469447" cy="80996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229586" y="684809"/>
            <a:ext cx="1160342" cy="1967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肘形接點 12"/>
          <p:cNvCxnSpPr>
            <a:stCxn id="12" idx="2"/>
            <a:endCxn id="22" idx="1"/>
          </p:cNvCxnSpPr>
          <p:nvPr/>
        </p:nvCxnSpPr>
        <p:spPr>
          <a:xfrm rot="16200000" flipH="1">
            <a:off x="8983336" y="2478575"/>
            <a:ext cx="731037" cy="107819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18356" y="2252351"/>
            <a:ext cx="2311734" cy="1130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肘形接點 17"/>
          <p:cNvCxnSpPr>
            <a:stCxn id="16" idx="2"/>
            <a:endCxn id="19" idx="1"/>
          </p:cNvCxnSpPr>
          <p:nvPr/>
        </p:nvCxnSpPr>
        <p:spPr>
          <a:xfrm rot="16200000" flipH="1">
            <a:off x="2521067" y="2936348"/>
            <a:ext cx="2156090" cy="304977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124002" y="5216117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機機器人座標轉換子系統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482020" y="4625513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機器人模型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458330" y="3798436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網路方塊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887952" y="3060026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648731" y="166361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傳感器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致動器方塊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8618" y="4073273"/>
            <a:ext cx="517237" cy="1080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肘形接點 32"/>
          <p:cNvCxnSpPr>
            <a:stCxn id="32" idx="2"/>
            <a:endCxn id="36" idx="1"/>
          </p:cNvCxnSpPr>
          <p:nvPr/>
        </p:nvCxnSpPr>
        <p:spPr>
          <a:xfrm rot="16200000" flipH="1">
            <a:off x="1343964" y="4327202"/>
            <a:ext cx="1025091" cy="267854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195781" y="5855854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參考路徑</a:t>
            </a:r>
          </a:p>
        </p:txBody>
      </p:sp>
      <p:sp>
        <p:nvSpPr>
          <p:cNvPr id="38" name="矩形 37"/>
          <p:cNvSpPr/>
          <p:nvPr/>
        </p:nvSpPr>
        <p:spPr>
          <a:xfrm>
            <a:off x="258618" y="514556"/>
            <a:ext cx="720437" cy="519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肘形接點 38"/>
          <p:cNvCxnSpPr>
            <a:stCxn id="38" idx="3"/>
            <a:endCxn id="42" idx="1"/>
          </p:cNvCxnSpPr>
          <p:nvPr/>
        </p:nvCxnSpPr>
        <p:spPr>
          <a:xfrm flipV="1">
            <a:off x="979055" y="485124"/>
            <a:ext cx="491136" cy="2893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470191" y="161958"/>
            <a:ext cx="126621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干擾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0325164" y="2064541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時延元件</a:t>
            </a:r>
            <a:endParaRPr lang="en-US" altLang="zh-TW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1" name="肘形接點 40"/>
          <p:cNvCxnSpPr>
            <a:endCxn id="40" idx="2"/>
          </p:cNvCxnSpPr>
          <p:nvPr/>
        </p:nvCxnSpPr>
        <p:spPr>
          <a:xfrm>
            <a:off x="9648730" y="2604655"/>
            <a:ext cx="1609852" cy="106217"/>
          </a:xfrm>
          <a:prstGeom prst="bentConnector4">
            <a:avLst>
              <a:gd name="adj1" fmla="val -383"/>
              <a:gd name="adj2" fmla="val 31522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391747" y="837209"/>
            <a:ext cx="515332" cy="1767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19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798513"/>
            <a:ext cx="10564812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肘形接點 4"/>
          <p:cNvCxnSpPr>
            <a:stCxn id="6" idx="3"/>
            <a:endCxn id="11" idx="1"/>
          </p:cNvCxnSpPr>
          <p:nvPr/>
        </p:nvCxnSpPr>
        <p:spPr>
          <a:xfrm flipV="1">
            <a:off x="8327934" y="5380181"/>
            <a:ext cx="996438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883859" y="4627418"/>
            <a:ext cx="3444075" cy="1505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324372" y="5057015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計算積分時間平方誤差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657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8" y="2850156"/>
            <a:ext cx="11198518" cy="369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604" y="282454"/>
            <a:ext cx="7084724" cy="25488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0826" y="4696286"/>
            <a:ext cx="3444075" cy="434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13283" y="4464974"/>
            <a:ext cx="3444075" cy="434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957493" y="4464974"/>
            <a:ext cx="3444075" cy="434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83345" y="1219199"/>
            <a:ext cx="927456" cy="748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31672" y="1819766"/>
            <a:ext cx="927456" cy="748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703454" y="1440669"/>
            <a:ext cx="927456" cy="748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0" idx="2"/>
          </p:cNvCxnSpPr>
          <p:nvPr/>
        </p:nvCxnSpPr>
        <p:spPr>
          <a:xfrm flipH="1">
            <a:off x="2188762" y="1967344"/>
            <a:ext cx="1258311" cy="2728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8" idx="0"/>
          </p:cNvCxnSpPr>
          <p:nvPr/>
        </p:nvCxnSpPr>
        <p:spPr>
          <a:xfrm>
            <a:off x="4524322" y="2553653"/>
            <a:ext cx="1410999" cy="191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</p:cNvCxnSpPr>
          <p:nvPr/>
        </p:nvCxnSpPr>
        <p:spPr>
          <a:xfrm>
            <a:off x="6167182" y="2188814"/>
            <a:ext cx="3628688" cy="2290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75188" y="495013"/>
            <a:ext cx="48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干擾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設定為大小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30~30.5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96668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38" y="1118961"/>
            <a:ext cx="731678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52951" y="4654468"/>
            <a:ext cx="3444075" cy="434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7164" y="369455"/>
            <a:ext cx="266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在網路方塊中可以設定封包丟失率</a:t>
            </a:r>
          </a:p>
        </p:txBody>
      </p:sp>
      <p:cxnSp>
        <p:nvCxnSpPr>
          <p:cNvPr id="7" name="肘形接點 6"/>
          <p:cNvCxnSpPr>
            <a:stCxn id="5" idx="3"/>
            <a:endCxn id="8" idx="1"/>
          </p:cNvCxnSpPr>
          <p:nvPr/>
        </p:nvCxnSpPr>
        <p:spPr>
          <a:xfrm flipV="1">
            <a:off x="8097026" y="4262581"/>
            <a:ext cx="1495201" cy="60894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592227" y="3939415"/>
            <a:ext cx="186683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0.55</a:t>
            </a:r>
            <a:r>
              <a: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等於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55%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2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80178" y="932872"/>
            <a:ext cx="4878950" cy="41376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8074" y="526472"/>
            <a:ext cx="405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傳感器</a:t>
            </a:r>
            <a:r>
              <a:rPr lang="en-US" altLang="zh-TW" dirty="0"/>
              <a:t>/</a:t>
            </a:r>
            <a:r>
              <a:rPr lang="zh-TW" altLang="en-US" dirty="0"/>
              <a:t>致動器方塊如下所示，點開黃色方塊後可以得到右圖，設定紅色框處之程式</a:t>
            </a:r>
            <a:r>
              <a:rPr lang="en-US" altLang="zh-TW" b="1" dirty="0" err="1"/>
              <a:t>actuator_init.m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814408" y="2355345"/>
            <a:ext cx="4827935" cy="2346036"/>
            <a:chOff x="1046392" y="3491418"/>
            <a:chExt cx="4827935" cy="2346036"/>
          </a:xfrm>
        </p:grpSpPr>
        <p:pic>
          <p:nvPicPr>
            <p:cNvPr id="4" name="圖片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46392" y="3491418"/>
              <a:ext cx="4827935" cy="234603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171078" y="3879274"/>
              <a:ext cx="1289281" cy="108108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7254621" y="1731819"/>
            <a:ext cx="1289281" cy="364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84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236" y="2711162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FUZZY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控制程式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ctrlcodetest.m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969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36393"/>
            <a:ext cx="4495800" cy="2228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80160" y="2401455"/>
            <a:ext cx="4815840" cy="2520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6" name="肘形接點 5"/>
          <p:cNvCxnSpPr>
            <a:stCxn id="5" idx="3"/>
            <a:endCxn id="7" idx="1"/>
          </p:cNvCxnSpPr>
          <p:nvPr/>
        </p:nvCxnSpPr>
        <p:spPr>
          <a:xfrm flipV="1">
            <a:off x="6096000" y="3660054"/>
            <a:ext cx="1839644" cy="180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935644" y="2975947"/>
            <a:ext cx="2866456" cy="1368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接收離散訊號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ex,ey,eth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三個狀態變數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以及參考命令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vr,wr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255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174</Words>
  <Application>Microsoft Office PowerPoint</Application>
  <PresentationFormat>寬螢幕</PresentationFormat>
  <Paragraphs>28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Arial</vt:lpstr>
      <vt:lpstr>Calibri</vt:lpstr>
      <vt:lpstr>Calibri Light</vt:lpstr>
      <vt:lpstr>Times New Roman</vt:lpstr>
      <vt:lpstr>Office 佈景主題</vt:lpstr>
      <vt:lpstr>模擬程式</vt:lpstr>
      <vt:lpstr>Simulink</vt:lpstr>
      <vt:lpstr>PowerPoint 簡報</vt:lpstr>
      <vt:lpstr>PowerPoint 簡報</vt:lpstr>
      <vt:lpstr>PowerPoint 簡報</vt:lpstr>
      <vt:lpstr>PowerPoint 簡報</vt:lpstr>
      <vt:lpstr>PowerPoint 簡報</vt:lpstr>
      <vt:lpstr>FUZZY控制程式 ctrlcodetest.m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 wei</dc:creator>
  <cp:lastModifiedBy>承志 鍾</cp:lastModifiedBy>
  <cp:revision>38</cp:revision>
  <dcterms:created xsi:type="dcterms:W3CDTF">2020-08-14T08:39:25Z</dcterms:created>
  <dcterms:modified xsi:type="dcterms:W3CDTF">2022-08-23T13:44:26Z</dcterms:modified>
</cp:coreProperties>
</file>