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91" r:id="rId4"/>
    <p:sldId id="292" r:id="rId5"/>
    <p:sldId id="281" r:id="rId6"/>
    <p:sldId id="284" r:id="rId7"/>
    <p:sldId id="257" r:id="rId8"/>
    <p:sldId id="293" r:id="rId9"/>
    <p:sldId id="272" r:id="rId10"/>
    <p:sldId id="277" r:id="rId11"/>
    <p:sldId id="278" r:id="rId12"/>
    <p:sldId id="282" r:id="rId13"/>
    <p:sldId id="289" r:id="rId14"/>
    <p:sldId id="283" r:id="rId15"/>
    <p:sldId id="266" r:id="rId16"/>
    <p:sldId id="28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581" autoAdjust="0"/>
  </p:normalViewPr>
  <p:slideViewPr>
    <p:cSldViewPr snapToGrid="0">
      <p:cViewPr varScale="1">
        <p:scale>
          <a:sx n="77" d="100"/>
          <a:sy n="77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7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3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A8EF-7477-4279-913B-08A5F58CE579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6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定理四之模擬程式介紹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4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36393"/>
            <a:ext cx="4495800" cy="222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0160" y="2401455"/>
            <a:ext cx="4815840" cy="2520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 flipV="1">
            <a:off x="6096000" y="3660054"/>
            <a:ext cx="1839644" cy="18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935644" y="2975947"/>
            <a:ext cx="2866456" cy="1368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接收離散訊號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ex,ey,eth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三個狀態變數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以及參考命令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vr,wr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55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2339"/>
          <a:stretch/>
        </p:blipFill>
        <p:spPr>
          <a:xfrm>
            <a:off x="890002" y="1198318"/>
            <a:ext cx="4772025" cy="3280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9802" y="3542468"/>
            <a:ext cx="4815840" cy="592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 flipV="1">
            <a:off x="5845642" y="3838844"/>
            <a:ext cx="25696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415268" y="3515678"/>
            <a:ext cx="204029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定義前鑑部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z1,z2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5920" y="1758462"/>
            <a:ext cx="4949721" cy="149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0" name="肘形接點 19"/>
          <p:cNvCxnSpPr>
            <a:stCxn id="19" idx="3"/>
            <a:endCxn id="21" idx="1"/>
          </p:cNvCxnSpPr>
          <p:nvPr/>
        </p:nvCxnSpPr>
        <p:spPr>
          <a:xfrm flipV="1">
            <a:off x="5845641" y="2505594"/>
            <a:ext cx="2260208" cy="25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05849" y="2003991"/>
            <a:ext cx="2659131" cy="1003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參考軌跡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參考線速度，參考角速度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364331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4598" y="1507980"/>
            <a:ext cx="4263625" cy="468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6"/>
          <p:cNvCxnSpPr>
            <a:stCxn id="6" idx="3"/>
            <a:endCxn id="8" idx="1"/>
          </p:cNvCxnSpPr>
          <p:nvPr/>
        </p:nvCxnSpPr>
        <p:spPr>
          <a:xfrm flipV="1">
            <a:off x="6298223" y="3846200"/>
            <a:ext cx="2459972" cy="19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58195" y="1791249"/>
            <a:ext cx="2040295" cy="410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第一前鑑部歸屬度計算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783B3E-36BF-ACF9-A9F9-DDC198D5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49" y="1708966"/>
            <a:ext cx="3992558" cy="4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4598" y="1507980"/>
            <a:ext cx="4263625" cy="468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6"/>
          <p:cNvCxnSpPr>
            <a:stCxn id="6" idx="3"/>
            <a:endCxn id="8" idx="1"/>
          </p:cNvCxnSpPr>
          <p:nvPr/>
        </p:nvCxnSpPr>
        <p:spPr>
          <a:xfrm flipV="1">
            <a:off x="6298223" y="3846200"/>
            <a:ext cx="2459972" cy="19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58195" y="1791249"/>
            <a:ext cx="2040295" cy="410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第二前鑑部歸屬度計算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F001D2-A02D-3B18-B040-39A0AB7E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85" y="1644821"/>
            <a:ext cx="2868285" cy="4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82384" y="895927"/>
            <a:ext cx="4815840" cy="1776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>
            <a:off x="6298224" y="1784395"/>
            <a:ext cx="2732909" cy="19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031133" y="891004"/>
            <a:ext cx="2040295" cy="17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觸發強度計算</a:t>
            </a:r>
          </a:p>
        </p:txBody>
      </p:sp>
      <p:sp>
        <p:nvSpPr>
          <p:cNvPr id="12" name="矩形 11"/>
          <p:cNvSpPr/>
          <p:nvPr/>
        </p:nvSpPr>
        <p:spPr>
          <a:xfrm>
            <a:off x="1482384" y="3148433"/>
            <a:ext cx="4815840" cy="32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3" name="肘形接點 12"/>
          <p:cNvCxnSpPr/>
          <p:nvPr/>
        </p:nvCxnSpPr>
        <p:spPr>
          <a:xfrm flipV="1">
            <a:off x="6298224" y="4901579"/>
            <a:ext cx="273290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031132" y="4444380"/>
            <a:ext cx="2040295" cy="89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增益值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EB4585-0653-21F5-DD8B-556B9C1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76" y="974870"/>
            <a:ext cx="1342857" cy="1619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6B94C2-C528-60A6-D28D-FE79CDCD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81" y="3181967"/>
            <a:ext cx="3171429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6" y="4130733"/>
            <a:ext cx="7248525" cy="1590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437" y="1120524"/>
            <a:ext cx="7751298" cy="1838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00157" y="634733"/>
            <a:ext cx="2040295" cy="283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觸發強度與增益值進行計算</a:t>
            </a:r>
          </a:p>
        </p:txBody>
      </p:sp>
      <p:sp>
        <p:nvSpPr>
          <p:cNvPr id="15" name="矩形 14"/>
          <p:cNvSpPr/>
          <p:nvPr/>
        </p:nvSpPr>
        <p:spPr>
          <a:xfrm>
            <a:off x="785091" y="4525839"/>
            <a:ext cx="7595386" cy="80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" name="肘形接點 15"/>
          <p:cNvCxnSpPr>
            <a:stCxn id="15" idx="3"/>
            <a:endCxn id="17" idx="1"/>
          </p:cNvCxnSpPr>
          <p:nvPr/>
        </p:nvCxnSpPr>
        <p:spPr>
          <a:xfrm flipV="1">
            <a:off x="8380477" y="4926072"/>
            <a:ext cx="9005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281048" y="4009114"/>
            <a:ext cx="2040295" cy="183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計算控制器輸出</a:t>
            </a:r>
          </a:p>
        </p:txBody>
      </p:sp>
      <p:cxnSp>
        <p:nvCxnSpPr>
          <p:cNvPr id="18" name="肘形接點 15">
            <a:extLst>
              <a:ext uri="{FF2B5EF4-FFF2-40B4-BE49-F238E27FC236}">
                <a16:creationId xmlns:a16="http://schemas.microsoft.com/office/drawing/2014/main" id="{47C92936-9DDE-4AE3-9D72-435D43ACA955}"/>
              </a:ext>
            </a:extLst>
          </p:cNvPr>
          <p:cNvCxnSpPr>
            <a:cxnSpLocks/>
          </p:cNvCxnSpPr>
          <p:nvPr/>
        </p:nvCxnSpPr>
        <p:spPr>
          <a:xfrm>
            <a:off x="8270982" y="2092354"/>
            <a:ext cx="84028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1288C68-BDD7-FED5-35D1-4D4C54F8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61" y="1230291"/>
            <a:ext cx="6133333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21" y="1674957"/>
            <a:ext cx="7115175" cy="299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1118" y="2415859"/>
            <a:ext cx="4815840" cy="81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5" name="肘形接點 4"/>
          <p:cNvCxnSpPr/>
          <p:nvPr/>
        </p:nvCxnSpPr>
        <p:spPr>
          <a:xfrm>
            <a:off x="6606958" y="2735980"/>
            <a:ext cx="2640545" cy="28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247503" y="2390130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傳送控制訊號至致動器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1118" y="1674957"/>
            <a:ext cx="3348608" cy="477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8" name="肘形接點 14"/>
          <p:cNvCxnSpPr>
            <a:cxnSpLocks/>
            <a:stCxn id="7" idx="3"/>
            <a:endCxn id="9" idx="1"/>
          </p:cNvCxnSpPr>
          <p:nvPr/>
        </p:nvCxnSpPr>
        <p:spPr>
          <a:xfrm flipV="1">
            <a:off x="5139726" y="1913752"/>
            <a:ext cx="410777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247503" y="1567902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將控制訊號以矩陣方式傳輸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76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Simulink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2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6CB0C7E-4116-6BF7-106E-BA378F6E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6"/>
            <a:ext cx="10100294" cy="51089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50EA81-EB92-6AB3-7A1D-FB51FBCF32FD}"/>
              </a:ext>
            </a:extLst>
          </p:cNvPr>
          <p:cNvSpPr/>
          <p:nvPr/>
        </p:nvSpPr>
        <p:spPr>
          <a:xfrm>
            <a:off x="247028" y="582923"/>
            <a:ext cx="720437" cy="519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肘形接點 38">
            <a:extLst>
              <a:ext uri="{FF2B5EF4-FFF2-40B4-BE49-F238E27FC236}">
                <a16:creationId xmlns:a16="http://schemas.microsoft.com/office/drawing/2014/main" id="{9F4E8CA7-0077-748E-0ECE-BFC0B92C4B0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67465" y="842882"/>
            <a:ext cx="366915" cy="4066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6BBE63-2D7C-FA76-3866-4AE527D96BA1}"/>
              </a:ext>
            </a:extLst>
          </p:cNvPr>
          <p:cNvSpPr txBox="1"/>
          <p:nvPr/>
        </p:nvSpPr>
        <p:spPr>
          <a:xfrm>
            <a:off x="1334380" y="943658"/>
            <a:ext cx="714258" cy="61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干擾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7B4C25-3447-D0C8-90D5-62FDE9106F30}"/>
              </a:ext>
            </a:extLst>
          </p:cNvPr>
          <p:cNvSpPr/>
          <p:nvPr/>
        </p:nvSpPr>
        <p:spPr>
          <a:xfrm>
            <a:off x="207342" y="3918898"/>
            <a:ext cx="517237" cy="108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32">
            <a:extLst>
              <a:ext uri="{FF2B5EF4-FFF2-40B4-BE49-F238E27FC236}">
                <a16:creationId xmlns:a16="http://schemas.microsoft.com/office/drawing/2014/main" id="{493C61C8-7B08-7C4B-E5E0-8D7CC64068E3}"/>
              </a:ext>
            </a:extLst>
          </p:cNvPr>
          <p:cNvCxnSpPr>
            <a:stCxn id="18" idx="2"/>
            <a:endCxn id="20" idx="1"/>
          </p:cNvCxnSpPr>
          <p:nvPr/>
        </p:nvCxnSpPr>
        <p:spPr>
          <a:xfrm rot="16200000" flipH="1">
            <a:off x="1215500" y="4250015"/>
            <a:ext cx="1179466" cy="26785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D2786C-201E-924C-DE13-DA6A9E3C2FB1}"/>
              </a:ext>
            </a:extLst>
          </p:cNvPr>
          <p:cNvSpPr txBox="1"/>
          <p:nvPr/>
        </p:nvSpPr>
        <p:spPr>
          <a:xfrm>
            <a:off x="3144505" y="5855854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參考路徑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45391A-5560-1A6C-DD7D-A022CC638660}"/>
              </a:ext>
            </a:extLst>
          </p:cNvPr>
          <p:cNvSpPr/>
          <p:nvPr/>
        </p:nvSpPr>
        <p:spPr>
          <a:xfrm>
            <a:off x="927349" y="2268003"/>
            <a:ext cx="2093951" cy="108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肘形接點 17">
            <a:extLst>
              <a:ext uri="{FF2B5EF4-FFF2-40B4-BE49-F238E27FC236}">
                <a16:creationId xmlns:a16="http://schemas.microsoft.com/office/drawing/2014/main" id="{D245DFF9-73C6-5828-2371-4423B6C4275D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1714980" y="3608003"/>
            <a:ext cx="2056522" cy="153783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D3BDC0-F82B-FF7C-5124-5E7F814D4721}"/>
              </a:ext>
            </a:extLst>
          </p:cNvPr>
          <p:cNvSpPr txBox="1"/>
          <p:nvPr/>
        </p:nvSpPr>
        <p:spPr>
          <a:xfrm>
            <a:off x="3512158" y="5082015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機機器人座標轉換子系統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D4EBD7-9218-241B-D53B-7A0EEE5DA80C}"/>
              </a:ext>
            </a:extLst>
          </p:cNvPr>
          <p:cNvSpPr/>
          <p:nvPr/>
        </p:nvSpPr>
        <p:spPr>
          <a:xfrm>
            <a:off x="3346213" y="769078"/>
            <a:ext cx="1459346" cy="1579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554B88-DB3D-13F6-EEFB-EA0CCE3B4C6A}"/>
              </a:ext>
            </a:extLst>
          </p:cNvPr>
          <p:cNvSpPr/>
          <p:nvPr/>
        </p:nvSpPr>
        <p:spPr>
          <a:xfrm>
            <a:off x="5025303" y="769077"/>
            <a:ext cx="1342210" cy="196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7160AE-DD65-61FA-1D56-9D04C4CE9BEB}"/>
              </a:ext>
            </a:extLst>
          </p:cNvPr>
          <p:cNvSpPr/>
          <p:nvPr/>
        </p:nvSpPr>
        <p:spPr>
          <a:xfrm>
            <a:off x="6738905" y="769077"/>
            <a:ext cx="1122528" cy="196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肘形接點 6">
            <a:extLst>
              <a:ext uri="{FF2B5EF4-FFF2-40B4-BE49-F238E27FC236}">
                <a16:creationId xmlns:a16="http://schemas.microsoft.com/office/drawing/2014/main" id="{AD2EF0A2-F87F-24DB-DE2D-1221722D25CB}"/>
              </a:ext>
            </a:extLst>
          </p:cNvPr>
          <p:cNvCxnSpPr>
            <a:cxnSpLocks/>
            <a:stCxn id="24" idx="0"/>
            <a:endCxn id="35" idx="1"/>
          </p:cNvCxnSpPr>
          <p:nvPr/>
        </p:nvCxnSpPr>
        <p:spPr>
          <a:xfrm rot="5400000" flipH="1" flipV="1">
            <a:off x="6946088" y="-2211958"/>
            <a:ext cx="110834" cy="585123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8">
            <a:extLst>
              <a:ext uri="{FF2B5EF4-FFF2-40B4-BE49-F238E27FC236}">
                <a16:creationId xmlns:a16="http://schemas.microsoft.com/office/drawing/2014/main" id="{8765F2AB-6DBB-84BB-C27E-4A6472F54782}"/>
              </a:ext>
            </a:extLst>
          </p:cNvPr>
          <p:cNvCxnSpPr>
            <a:cxnSpLocks/>
            <a:stCxn id="25" idx="2"/>
            <a:endCxn id="32" idx="1"/>
          </p:cNvCxnSpPr>
          <p:nvPr/>
        </p:nvCxnSpPr>
        <p:spPr>
          <a:xfrm rot="16200000" flipH="1">
            <a:off x="4038431" y="4394400"/>
            <a:ext cx="3442595" cy="126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10">
            <a:extLst>
              <a:ext uri="{FF2B5EF4-FFF2-40B4-BE49-F238E27FC236}">
                <a16:creationId xmlns:a16="http://schemas.microsoft.com/office/drawing/2014/main" id="{89D9D17F-942E-4654-BBF5-FD4D066A125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6119448" y="3917018"/>
            <a:ext cx="2361316" cy="12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3EDE668-0B6D-335E-9A6A-E9882145145A}"/>
              </a:ext>
            </a:extLst>
          </p:cNvPr>
          <p:cNvSpPr/>
          <p:nvPr/>
        </p:nvSpPr>
        <p:spPr>
          <a:xfrm>
            <a:off x="7909712" y="766766"/>
            <a:ext cx="1122528" cy="196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肘形接點 12">
            <a:extLst>
              <a:ext uri="{FF2B5EF4-FFF2-40B4-BE49-F238E27FC236}">
                <a16:creationId xmlns:a16="http://schemas.microsoft.com/office/drawing/2014/main" id="{9EB5AEB2-7BFE-F65D-6E88-9DE46B7BDE32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16200000" flipH="1">
            <a:off x="7039220" y="4165867"/>
            <a:ext cx="3142478" cy="27896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4A0402E-030E-A8BE-1340-B13B1B3EB02D}"/>
              </a:ext>
            </a:extLst>
          </p:cNvPr>
          <p:cNvSpPr txBox="1"/>
          <p:nvPr/>
        </p:nvSpPr>
        <p:spPr>
          <a:xfrm>
            <a:off x="5823049" y="5855853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機器人模型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19B769A-E7FE-CE0E-01C5-02BF8395679C}"/>
              </a:ext>
            </a:extLst>
          </p:cNvPr>
          <p:cNvSpPr txBox="1"/>
          <p:nvPr/>
        </p:nvSpPr>
        <p:spPr>
          <a:xfrm>
            <a:off x="6366624" y="5097739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網路方塊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F8E286-FC14-4EF5-02E3-CF64957961E8}"/>
              </a:ext>
            </a:extLst>
          </p:cNvPr>
          <p:cNvSpPr txBox="1"/>
          <p:nvPr/>
        </p:nvSpPr>
        <p:spPr>
          <a:xfrm>
            <a:off x="7816525" y="5876590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5134A47-5C18-2003-7D36-2620399B241F}"/>
              </a:ext>
            </a:extLst>
          </p:cNvPr>
          <p:cNvSpPr txBox="1"/>
          <p:nvPr/>
        </p:nvSpPr>
        <p:spPr>
          <a:xfrm>
            <a:off x="9927125" y="422770"/>
            <a:ext cx="1866835" cy="47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傳感器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致動器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1BE7CC-EC64-264E-2659-3EA0883350E7}"/>
              </a:ext>
            </a:extLst>
          </p:cNvPr>
          <p:cNvSpPr/>
          <p:nvPr/>
        </p:nvSpPr>
        <p:spPr>
          <a:xfrm>
            <a:off x="9032239" y="766765"/>
            <a:ext cx="498795" cy="196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肘形接點 12">
            <a:extLst>
              <a:ext uri="{FF2B5EF4-FFF2-40B4-BE49-F238E27FC236}">
                <a16:creationId xmlns:a16="http://schemas.microsoft.com/office/drawing/2014/main" id="{93F18C60-A84B-95E4-F6EE-EACD9E7C244B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 rot="16200000" flipH="1">
            <a:off x="9249008" y="2766739"/>
            <a:ext cx="1248073" cy="1182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5D67656-A1EF-D02D-69DC-AFCC1FF81D1E}"/>
              </a:ext>
            </a:extLst>
          </p:cNvPr>
          <p:cNvSpPr txBox="1"/>
          <p:nvPr/>
        </p:nvSpPr>
        <p:spPr>
          <a:xfrm>
            <a:off x="9531034" y="3982184"/>
            <a:ext cx="1866835" cy="547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時間延遲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43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62CD05-7674-AC61-7C89-81C64F52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90"/>
            <a:ext cx="10100294" cy="5108955"/>
          </a:xfrm>
          <a:prstGeom prst="rect">
            <a:avLst/>
          </a:prstGeom>
        </p:spPr>
      </p:pic>
      <p:cxnSp>
        <p:nvCxnSpPr>
          <p:cNvPr id="5" name="肘形接點 4">
            <a:extLst>
              <a:ext uri="{FF2B5EF4-FFF2-40B4-BE49-F238E27FC236}">
                <a16:creationId xmlns:a16="http://schemas.microsoft.com/office/drawing/2014/main" id="{49464969-D623-D708-C4EA-5697B6CB6ED1}"/>
              </a:ext>
            </a:extLst>
          </p:cNvPr>
          <p:cNvCxnSpPr>
            <a:stCxn id="6" idx="3"/>
          </p:cNvCxnSpPr>
          <p:nvPr/>
        </p:nvCxnSpPr>
        <p:spPr>
          <a:xfrm flipV="1">
            <a:off x="7164152" y="5380181"/>
            <a:ext cx="21602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74F8A0C-B00D-46D0-44AD-5552DA98A76F}"/>
              </a:ext>
            </a:extLst>
          </p:cNvPr>
          <p:cNvSpPr/>
          <p:nvPr/>
        </p:nvSpPr>
        <p:spPr>
          <a:xfrm>
            <a:off x="3720077" y="4627418"/>
            <a:ext cx="3444075" cy="1505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7C4D28-48C3-EF11-8F1C-59166576B060}"/>
              </a:ext>
            </a:extLst>
          </p:cNvPr>
          <p:cNvSpPr txBox="1"/>
          <p:nvPr/>
        </p:nvSpPr>
        <p:spPr>
          <a:xfrm>
            <a:off x="9324372" y="5057015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計算積分時間平方誤差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20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2F15E9-DEF5-2AD1-6325-1B6C839F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40" y="2999917"/>
            <a:ext cx="3542774" cy="34755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94EFEC-7822-96B0-9949-52D57FC9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77" y="3043908"/>
            <a:ext cx="3579693" cy="348094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8004F28-611F-B74B-04F6-0AB3C68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9" y="2887403"/>
            <a:ext cx="3739961" cy="34755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604" y="282454"/>
            <a:ext cx="7084724" cy="2548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4506" y="4747491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39777" y="4479232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911313" y="4464974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3345" y="1219199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31672" y="1819766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03454" y="1440669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0" idx="2"/>
          </p:cNvCxnSpPr>
          <p:nvPr/>
        </p:nvCxnSpPr>
        <p:spPr>
          <a:xfrm flipH="1">
            <a:off x="2188762" y="1967344"/>
            <a:ext cx="1258311" cy="2728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4550816" y="2567911"/>
            <a:ext cx="1410999" cy="191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</p:cNvCxnSpPr>
          <p:nvPr/>
        </p:nvCxnSpPr>
        <p:spPr>
          <a:xfrm>
            <a:off x="6167182" y="2188814"/>
            <a:ext cx="3628688" cy="2290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75188" y="495013"/>
            <a:ext cx="48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干擾設定為大小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-0.8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，持續時間為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10~11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9666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05057"/>
            <a:ext cx="7056000" cy="504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9499" y="2917483"/>
            <a:ext cx="1478422" cy="91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7164" y="369455"/>
            <a:ext cx="26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在網路方塊中可以設定封包丟失率</a:t>
            </a:r>
          </a:p>
        </p:txBody>
      </p:sp>
      <p:cxnSp>
        <p:nvCxnSpPr>
          <p:cNvPr id="7" name="肘形接點 6"/>
          <p:cNvCxnSpPr>
            <a:cxnSpLocks/>
            <a:endCxn id="8" idx="1"/>
          </p:cNvCxnSpPr>
          <p:nvPr/>
        </p:nvCxnSpPr>
        <p:spPr>
          <a:xfrm>
            <a:off x="2597921" y="3362683"/>
            <a:ext cx="1379719" cy="942725"/>
          </a:xfrm>
          <a:prstGeom prst="bentConnector3">
            <a:avLst>
              <a:gd name="adj1" fmla="val 128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977640" y="4007978"/>
            <a:ext cx="3517022" cy="594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80178" y="932872"/>
            <a:ext cx="4878950" cy="41376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8074" y="526472"/>
            <a:ext cx="405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傳感器</a:t>
            </a:r>
            <a:r>
              <a:rPr lang="en-US" altLang="zh-TW" dirty="0"/>
              <a:t>/</a:t>
            </a:r>
            <a:r>
              <a:rPr lang="zh-TW" altLang="en-US" dirty="0"/>
              <a:t>致動器方塊如下所示，點開黃色方塊後可以得到右圖，設定紅色框處之程式</a:t>
            </a:r>
            <a:r>
              <a:rPr lang="en-US" altLang="zh-TW" b="1" dirty="0" err="1"/>
              <a:t>actuator_init.m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814408" y="2355345"/>
            <a:ext cx="4827935" cy="2346036"/>
            <a:chOff x="1046392" y="3491418"/>
            <a:chExt cx="4827935" cy="2346036"/>
          </a:xfrm>
        </p:grpSpPr>
        <p:pic>
          <p:nvPicPr>
            <p:cNvPr id="4" name="圖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46392" y="3491418"/>
              <a:ext cx="4827935" cy="234603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1078" y="3879274"/>
              <a:ext cx="1289281" cy="108108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254621" y="1731819"/>
            <a:ext cx="1289281" cy="36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4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6706E5-ABD4-3E8C-9F4F-152663DF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31"/>
            <a:ext cx="10100294" cy="51089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B8ADE-9EFD-1C39-7E30-BB7BD72E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31" y="2657743"/>
            <a:ext cx="3392231" cy="33688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88F530-86DE-9B9B-1E75-17061C72C17B}"/>
              </a:ext>
            </a:extLst>
          </p:cNvPr>
          <p:cNvSpPr/>
          <p:nvPr/>
        </p:nvSpPr>
        <p:spPr>
          <a:xfrm>
            <a:off x="9069128" y="1433818"/>
            <a:ext cx="476524" cy="1995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6">
            <a:extLst>
              <a:ext uri="{FF2B5EF4-FFF2-40B4-BE49-F238E27FC236}">
                <a16:creationId xmlns:a16="http://schemas.microsoft.com/office/drawing/2014/main" id="{2BA224BC-A9CF-24B2-6AB8-57B9E471CBBD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6682811" y="2431409"/>
            <a:ext cx="2862841" cy="1343923"/>
          </a:xfrm>
          <a:prstGeom prst="bentConnector3">
            <a:avLst>
              <a:gd name="adj1" fmla="val -79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7F3996-9142-33C5-BFF6-D7B6196C91DA}"/>
              </a:ext>
            </a:extLst>
          </p:cNvPr>
          <p:cNvSpPr txBox="1"/>
          <p:nvPr/>
        </p:nvSpPr>
        <p:spPr>
          <a:xfrm>
            <a:off x="3354031" y="3525594"/>
            <a:ext cx="3328780" cy="49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462AFB-32E1-459B-2825-A471FD08A8B2}"/>
              </a:ext>
            </a:extLst>
          </p:cNvPr>
          <p:cNvSpPr txBox="1"/>
          <p:nvPr/>
        </p:nvSpPr>
        <p:spPr>
          <a:xfrm>
            <a:off x="375188" y="341399"/>
            <a:ext cx="48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設定時間延遲為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6064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FUZZY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控制程式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ctrlcodetest.m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6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179</Words>
  <Application>Microsoft Office PowerPoint</Application>
  <PresentationFormat>寬螢幕</PresentationFormat>
  <Paragraphs>28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定理四之模擬程式介紹</vt:lpstr>
      <vt:lpstr>Simulink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FUZZY控制程式 ctrlcodetest.m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65</cp:revision>
  <dcterms:created xsi:type="dcterms:W3CDTF">2020-08-14T08:39:25Z</dcterms:created>
  <dcterms:modified xsi:type="dcterms:W3CDTF">2022-08-18T07:14:22Z</dcterms:modified>
</cp:coreProperties>
</file>