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71" r:id="rId5"/>
    <p:sldId id="277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36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F302-EB12-4802-AF4F-E1D34BA37E53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EAD7-485A-40A8-A75C-4603ECC6F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6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F302-EB12-4802-AF4F-E1D34BA37E53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EAD7-485A-40A8-A75C-4603ECC6F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56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F302-EB12-4802-AF4F-E1D34BA37E53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EAD7-485A-40A8-A75C-4603ECC6F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31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F302-EB12-4802-AF4F-E1D34BA37E53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EAD7-485A-40A8-A75C-4603ECC6F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49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F302-EB12-4802-AF4F-E1D34BA37E53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EAD7-485A-40A8-A75C-4603ECC6F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512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F302-EB12-4802-AF4F-E1D34BA37E53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EAD7-485A-40A8-A75C-4603ECC6F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11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F302-EB12-4802-AF4F-E1D34BA37E53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EAD7-485A-40A8-A75C-4603ECC6F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77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F302-EB12-4802-AF4F-E1D34BA37E53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EAD7-485A-40A8-A75C-4603ECC6F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8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F302-EB12-4802-AF4F-E1D34BA37E53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EAD7-485A-40A8-A75C-4603ECC6F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47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F302-EB12-4802-AF4F-E1D34BA37E53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EAD7-485A-40A8-A75C-4603ECC6F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50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F302-EB12-4802-AF4F-E1D34BA37E53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EAD7-485A-40A8-A75C-4603ECC6F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40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BF302-EB12-4802-AF4F-E1D34BA37E53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EAD7-485A-40A8-A75C-4603ECC6F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00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四旋翼端連線程式</a:t>
            </a:r>
          </a:p>
        </p:txBody>
      </p:sp>
    </p:spTree>
    <p:extLst>
      <p:ext uri="{BB962C8B-B14F-4D97-AF65-F5344CB8AC3E}">
        <p14:creationId xmlns:p14="http://schemas.microsoft.com/office/powerpoint/2010/main" val="2977370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C898E9E-4C57-421B-B92B-43B1BDEB8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12" y="1290377"/>
            <a:ext cx="7601321" cy="271704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6254" y="1400752"/>
            <a:ext cx="6624781" cy="3984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>
            <a:stCxn id="5" idx="3"/>
            <a:endCxn id="7" idx="1"/>
          </p:cNvCxnSpPr>
          <p:nvPr/>
        </p:nvCxnSpPr>
        <p:spPr>
          <a:xfrm flipV="1">
            <a:off x="6791035" y="1599992"/>
            <a:ext cx="1259608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8050643" y="1276826"/>
            <a:ext cx="3962257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持續進行以下動作，若四旋翼沒有被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ctr+c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停止</a:t>
            </a:r>
          </a:p>
        </p:txBody>
      </p:sp>
      <p:sp>
        <p:nvSpPr>
          <p:cNvPr id="8" name="矩形 7"/>
          <p:cNvSpPr/>
          <p:nvPr/>
        </p:nvSpPr>
        <p:spPr>
          <a:xfrm>
            <a:off x="1010653" y="1997046"/>
            <a:ext cx="6847180" cy="6577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cxnSpLocks/>
            <a:stCxn id="8" idx="3"/>
            <a:endCxn id="12" idx="1"/>
          </p:cNvCxnSpPr>
          <p:nvPr/>
        </p:nvCxnSpPr>
        <p:spPr>
          <a:xfrm flipV="1">
            <a:off x="7857833" y="2315474"/>
            <a:ext cx="2173938" cy="104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0031771" y="1992308"/>
            <a:ext cx="1927385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將位置，速度訊息整理為字串</a:t>
            </a:r>
          </a:p>
        </p:txBody>
      </p:sp>
      <p:sp>
        <p:nvSpPr>
          <p:cNvPr id="17" name="矩形 16"/>
          <p:cNvSpPr/>
          <p:nvPr/>
        </p:nvSpPr>
        <p:spPr>
          <a:xfrm>
            <a:off x="1008160" y="2644580"/>
            <a:ext cx="6624781" cy="3527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>
            <a:cxnSpLocks/>
            <a:stCxn id="17" idx="3"/>
            <a:endCxn id="19" idx="1"/>
          </p:cNvCxnSpPr>
          <p:nvPr/>
        </p:nvCxnSpPr>
        <p:spPr>
          <a:xfrm>
            <a:off x="7632941" y="2820941"/>
            <a:ext cx="1677313" cy="899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9310254" y="2720876"/>
            <a:ext cx="2702646" cy="3799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進行編碼</a:t>
            </a:r>
          </a:p>
        </p:txBody>
      </p:sp>
      <p:sp>
        <p:nvSpPr>
          <p:cNvPr id="20" name="矩形 19"/>
          <p:cNvSpPr/>
          <p:nvPr/>
        </p:nvSpPr>
        <p:spPr>
          <a:xfrm>
            <a:off x="1008159" y="3302312"/>
            <a:ext cx="7010403" cy="7416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>
            <a:cxnSpLocks/>
            <a:stCxn id="20" idx="2"/>
            <a:endCxn id="23" idx="1"/>
          </p:cNvCxnSpPr>
          <p:nvPr/>
        </p:nvCxnSpPr>
        <p:spPr>
          <a:xfrm>
            <a:off x="4513361" y="4043917"/>
            <a:ext cx="3643501" cy="14091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8156862" y="5268431"/>
            <a:ext cx="3962257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接收要發送給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’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set_velocity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’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之控制訊號</a:t>
            </a:r>
          </a:p>
        </p:txBody>
      </p:sp>
      <p:sp>
        <p:nvSpPr>
          <p:cNvPr id="27" name="矩形 26"/>
          <p:cNvSpPr/>
          <p:nvPr/>
        </p:nvSpPr>
        <p:spPr>
          <a:xfrm>
            <a:off x="1008159" y="2998716"/>
            <a:ext cx="7010404" cy="3057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>
            <a:cxnSpLocks/>
            <a:stCxn id="27" idx="3"/>
            <a:endCxn id="30" idx="1"/>
          </p:cNvCxnSpPr>
          <p:nvPr/>
        </p:nvCxnSpPr>
        <p:spPr>
          <a:xfrm>
            <a:off x="8018563" y="3151605"/>
            <a:ext cx="1291692" cy="2170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9310255" y="3183941"/>
            <a:ext cx="2702646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進行解碼</a:t>
            </a:r>
          </a:p>
        </p:txBody>
      </p:sp>
    </p:spTree>
    <p:extLst>
      <p:ext uri="{BB962C8B-B14F-4D97-AF65-F5344CB8AC3E}">
        <p14:creationId xmlns:p14="http://schemas.microsoft.com/office/powerpoint/2010/main" val="896537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3F5B513-FB41-4EAF-A056-50027DBE1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67" y="1790580"/>
            <a:ext cx="5979426" cy="264803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96167" y="1790580"/>
            <a:ext cx="5979426" cy="264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>
            <a:cxnSpLocks/>
            <a:stCxn id="5" idx="3"/>
            <a:endCxn id="7" idx="1"/>
          </p:cNvCxnSpPr>
          <p:nvPr/>
        </p:nvCxnSpPr>
        <p:spPr>
          <a:xfrm>
            <a:off x="6875593" y="3114596"/>
            <a:ext cx="890231" cy="47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7765824" y="2933940"/>
            <a:ext cx="3383439" cy="3707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發送線速度，角速度給四旋翼</a:t>
            </a:r>
          </a:p>
        </p:txBody>
      </p:sp>
    </p:spTree>
    <p:extLst>
      <p:ext uri="{BB962C8B-B14F-4D97-AF65-F5344CB8AC3E}">
        <p14:creationId xmlns:p14="http://schemas.microsoft.com/office/powerpoint/2010/main" val="486496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825625"/>
            <a:ext cx="5580861" cy="38051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>
            <a:cxnSpLocks/>
            <a:stCxn id="5" idx="3"/>
            <a:endCxn id="7" idx="1"/>
          </p:cNvCxnSpPr>
          <p:nvPr/>
        </p:nvCxnSpPr>
        <p:spPr>
          <a:xfrm>
            <a:off x="6419061" y="3728202"/>
            <a:ext cx="1378405" cy="239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7797466" y="3429000"/>
            <a:ext cx="3962257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若按下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ctr+c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則停止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socket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連接，以及將線速度角速度設為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，使四旋翼停止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AF35C91-C010-4403-8304-8FE43769A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61070"/>
            <a:ext cx="4934742" cy="365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1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92" y="2269114"/>
            <a:ext cx="6410325" cy="2000250"/>
          </a:xfrm>
          <a:prstGeom prst="rect">
            <a:avLst/>
          </a:prstGeom>
        </p:spPr>
      </p:pic>
      <p:cxnSp>
        <p:nvCxnSpPr>
          <p:cNvPr id="5" name="直線單箭頭接點 4"/>
          <p:cNvCxnSpPr>
            <a:stCxn id="7" idx="3"/>
            <a:endCxn id="6" idx="1"/>
          </p:cNvCxnSpPr>
          <p:nvPr/>
        </p:nvCxnSpPr>
        <p:spPr>
          <a:xfrm>
            <a:off x="7536586" y="3263539"/>
            <a:ext cx="103652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8573111" y="2386376"/>
            <a:ext cx="3000197" cy="17543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文件被直接運行時，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__name__ == ‘__main__’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之下的代碼將被運行；當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文件以模塊形式被導入時，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__name__ == ‘__main__’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之下的代碼將不被運行</a:t>
            </a:r>
          </a:p>
        </p:txBody>
      </p:sp>
      <p:sp>
        <p:nvSpPr>
          <p:cNvPr id="7" name="矩形 6"/>
          <p:cNvSpPr/>
          <p:nvPr/>
        </p:nvSpPr>
        <p:spPr>
          <a:xfrm>
            <a:off x="240436" y="2269114"/>
            <a:ext cx="7296150" cy="19888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00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24524" y="136163"/>
            <a:ext cx="11342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Step1: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下方圖片為四旋翼桌面畫面，要建立機器人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Socket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程式前，首先要設置樹梅派的設定。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85C7542-59DC-4CC1-984B-424890429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494" y="1285035"/>
            <a:ext cx="9187011" cy="516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44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24524" y="136163"/>
            <a:ext cx="1134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Step2: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呼叫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Terminal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視窗。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C079489-E485-4005-88F3-26D18F044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35" y="1068732"/>
            <a:ext cx="9679824" cy="542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8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24524" y="136163"/>
            <a:ext cx="11342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Step3: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接著創建一個名為「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client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」的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檔以撰寫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Socket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程式碼，如下圖。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CAC725C-B08E-45A5-A1BD-C76456D6F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32" y="1090270"/>
            <a:ext cx="9037323" cy="506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9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24524" y="136163"/>
            <a:ext cx="113429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Step13: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若要執行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client.py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程式的話，要先執行雲端伺服器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(server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端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的程式檔，執行雲端伺服器之程式檔後，在機器人之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Terminal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中輸入「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rosrun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fuzzy client.py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」，並按下「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Enter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」鍵即可成功執行。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6C9CD2E-D59F-4132-A3D0-751B5F8B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521158"/>
            <a:ext cx="8322566" cy="468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3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59" y="2282825"/>
            <a:ext cx="5762625" cy="18859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02855" y="2185190"/>
            <a:ext cx="4629726" cy="4258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5532581" y="2352457"/>
            <a:ext cx="1976583" cy="92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7499494" y="2185190"/>
            <a:ext cx="2466109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numpy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定義為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np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02855" y="2941852"/>
            <a:ext cx="4629726" cy="3268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902855" y="3220671"/>
            <a:ext cx="4629726" cy="3336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902855" y="3857036"/>
            <a:ext cx="5885872" cy="4442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902855" y="3554278"/>
            <a:ext cx="5885872" cy="3451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902855" y="2611072"/>
            <a:ext cx="4629726" cy="3675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5524498" y="2735159"/>
            <a:ext cx="1976583" cy="92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7491411" y="2567892"/>
            <a:ext cx="2466109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匯入時間模組</a:t>
            </a:r>
          </a:p>
        </p:txBody>
      </p:sp>
      <p:cxnSp>
        <p:nvCxnSpPr>
          <p:cNvPr id="17" name="直線單箭頭接點 16"/>
          <p:cNvCxnSpPr/>
          <p:nvPr/>
        </p:nvCxnSpPr>
        <p:spPr>
          <a:xfrm flipV="1">
            <a:off x="5514828" y="3087842"/>
            <a:ext cx="1976583" cy="92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481741" y="2920575"/>
            <a:ext cx="2466109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匯入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socket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模組</a:t>
            </a:r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5532581" y="3464620"/>
            <a:ext cx="1976583" cy="92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7499494" y="3297353"/>
            <a:ext cx="2466109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匯入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rospy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模組</a:t>
            </a:r>
          </a:p>
        </p:txBody>
      </p:sp>
      <p:cxnSp>
        <p:nvCxnSpPr>
          <p:cNvPr id="21" name="直線單箭頭接點 20"/>
          <p:cNvCxnSpPr>
            <a:stCxn id="12" idx="3"/>
          </p:cNvCxnSpPr>
          <p:nvPr/>
        </p:nvCxnSpPr>
        <p:spPr>
          <a:xfrm>
            <a:off x="6788727" y="3726876"/>
            <a:ext cx="1459346" cy="4025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8248073" y="3944353"/>
            <a:ext cx="2466109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讀取里程計資訊</a:t>
            </a:r>
          </a:p>
        </p:txBody>
      </p:sp>
      <p:cxnSp>
        <p:nvCxnSpPr>
          <p:cNvPr id="25" name="直線單箭頭接點 24"/>
          <p:cNvCxnSpPr/>
          <p:nvPr/>
        </p:nvCxnSpPr>
        <p:spPr>
          <a:xfrm>
            <a:off x="6771191" y="4082213"/>
            <a:ext cx="1459346" cy="4303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8248073" y="4378296"/>
            <a:ext cx="2466109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讀取線速度角速度</a:t>
            </a:r>
          </a:p>
        </p:txBody>
      </p:sp>
    </p:spTree>
    <p:extLst>
      <p:ext uri="{BB962C8B-B14F-4D97-AF65-F5344CB8AC3E}">
        <p14:creationId xmlns:p14="http://schemas.microsoft.com/office/powerpoint/2010/main" val="430542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2F223DC9-DEA8-400C-80DE-B22FEFD88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00" y="1679469"/>
            <a:ext cx="8317947" cy="349906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6934" y="1511329"/>
            <a:ext cx="8629072" cy="3603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8829964" y="1754909"/>
            <a:ext cx="480291" cy="8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9310255" y="1570243"/>
            <a:ext cx="2540000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建立客戶端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遠端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8830" y="1920892"/>
            <a:ext cx="8629072" cy="3603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10" idx="3"/>
            <a:endCxn id="12" idx="1"/>
          </p:cNvCxnSpPr>
          <p:nvPr/>
        </p:nvCxnSpPr>
        <p:spPr>
          <a:xfrm>
            <a:off x="8857902" y="2101068"/>
            <a:ext cx="350896" cy="6233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9208798" y="2124241"/>
            <a:ext cx="2466109" cy="12003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將電腦端的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輸入，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後面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”1234”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port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連接阜，必須與電腦端相同</a:t>
            </a:r>
          </a:p>
        </p:txBody>
      </p:sp>
      <p:sp>
        <p:nvSpPr>
          <p:cNvPr id="18" name="矩形 17"/>
          <p:cNvSpPr/>
          <p:nvPr/>
        </p:nvSpPr>
        <p:spPr>
          <a:xfrm>
            <a:off x="200892" y="2375021"/>
            <a:ext cx="8629072" cy="29037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>
            <a:cxnSpLocks/>
            <a:stCxn id="18" idx="3"/>
            <a:endCxn id="21" idx="1"/>
          </p:cNvCxnSpPr>
          <p:nvPr/>
        </p:nvCxnSpPr>
        <p:spPr>
          <a:xfrm>
            <a:off x="8829964" y="3826899"/>
            <a:ext cx="480291" cy="7683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9310255" y="4272095"/>
            <a:ext cx="2466109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初始化線速度，角速度，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位置座標</a:t>
            </a:r>
          </a:p>
        </p:txBody>
      </p:sp>
    </p:spTree>
    <p:extLst>
      <p:ext uri="{BB962C8B-B14F-4D97-AF65-F5344CB8AC3E}">
        <p14:creationId xmlns:p14="http://schemas.microsoft.com/office/powerpoint/2010/main" val="2175222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318CD48-4784-4398-83A0-F7B22DFF1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9" y="1219208"/>
            <a:ext cx="9550670" cy="333026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8126" y="1051071"/>
            <a:ext cx="6624781" cy="4981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>
            <a:stCxn id="5" idx="3"/>
            <a:endCxn id="7" idx="1"/>
          </p:cNvCxnSpPr>
          <p:nvPr/>
        </p:nvCxnSpPr>
        <p:spPr>
          <a:xfrm>
            <a:off x="6672907" y="1300164"/>
            <a:ext cx="9982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7671140" y="1115498"/>
            <a:ext cx="3962257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讀取機器人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topic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格式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4185" y="1785714"/>
            <a:ext cx="3962257" cy="8229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34185" y="2615601"/>
            <a:ext cx="4470952" cy="8203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77162" y="3704247"/>
            <a:ext cx="3586698" cy="8521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>
            <a:endCxn id="19" idx="1"/>
          </p:cNvCxnSpPr>
          <p:nvPr/>
        </p:nvCxnSpPr>
        <p:spPr>
          <a:xfrm flipV="1">
            <a:off x="4063860" y="4088211"/>
            <a:ext cx="1302471" cy="176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5366331" y="3903545"/>
            <a:ext cx="3962257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讀取機器人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x, y, z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座標</a:t>
            </a:r>
          </a:p>
        </p:txBody>
      </p:sp>
      <p:cxnSp>
        <p:nvCxnSpPr>
          <p:cNvPr id="20" name="直線單箭頭接點 19"/>
          <p:cNvCxnSpPr>
            <a:cxnSpLocks/>
            <a:stCxn id="12" idx="3"/>
            <a:endCxn id="21" idx="1"/>
          </p:cNvCxnSpPr>
          <p:nvPr/>
        </p:nvCxnSpPr>
        <p:spPr>
          <a:xfrm>
            <a:off x="4496442" y="2197212"/>
            <a:ext cx="1385805" cy="196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882247" y="2032183"/>
            <a:ext cx="3962257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讀取四旋翼線速度</a:t>
            </a:r>
          </a:p>
        </p:txBody>
      </p:sp>
      <p:cxnSp>
        <p:nvCxnSpPr>
          <p:cNvPr id="22" name="直線單箭頭接點 21"/>
          <p:cNvCxnSpPr>
            <a:cxnSpLocks/>
          </p:cNvCxnSpPr>
          <p:nvPr/>
        </p:nvCxnSpPr>
        <p:spPr>
          <a:xfrm flipV="1">
            <a:off x="4960158" y="2995815"/>
            <a:ext cx="1302471" cy="176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6318758" y="2813355"/>
            <a:ext cx="3962257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讀取四旋翼角速度</a:t>
            </a:r>
          </a:p>
        </p:txBody>
      </p:sp>
    </p:spTree>
    <p:extLst>
      <p:ext uri="{BB962C8B-B14F-4D97-AF65-F5344CB8AC3E}">
        <p14:creationId xmlns:p14="http://schemas.microsoft.com/office/powerpoint/2010/main" val="84108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98FEFAB-1D4A-47E1-B747-39C6B5BF1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90" y="1743342"/>
            <a:ext cx="8757643" cy="209302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9313" y="1579172"/>
            <a:ext cx="6624781" cy="4571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>
            <a:cxnSpLocks/>
          </p:cNvCxnSpPr>
          <p:nvPr/>
        </p:nvCxnSpPr>
        <p:spPr>
          <a:xfrm flipV="1">
            <a:off x="6794233" y="1769532"/>
            <a:ext cx="1302471" cy="176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8126844" y="1602511"/>
            <a:ext cx="3962257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建立發送控制訊號之函數</a:t>
            </a:r>
          </a:p>
        </p:txBody>
      </p:sp>
      <p:sp>
        <p:nvSpPr>
          <p:cNvPr id="8" name="矩形 7"/>
          <p:cNvSpPr/>
          <p:nvPr/>
        </p:nvSpPr>
        <p:spPr>
          <a:xfrm>
            <a:off x="585996" y="2069801"/>
            <a:ext cx="8371237" cy="4571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cxnSpLocks/>
            <a:stCxn id="8" idx="3"/>
            <a:endCxn id="10" idx="1"/>
          </p:cNvCxnSpPr>
          <p:nvPr/>
        </p:nvCxnSpPr>
        <p:spPr>
          <a:xfrm flipV="1">
            <a:off x="8957233" y="2268022"/>
            <a:ext cx="1250145" cy="303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0207378" y="2076544"/>
            <a:ext cx="1881723" cy="3829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定義全域變數</a:t>
            </a:r>
          </a:p>
        </p:txBody>
      </p:sp>
      <p:sp>
        <p:nvSpPr>
          <p:cNvPr id="11" name="矩形 10"/>
          <p:cNvSpPr/>
          <p:nvPr/>
        </p:nvSpPr>
        <p:spPr>
          <a:xfrm>
            <a:off x="585997" y="2814794"/>
            <a:ext cx="3461412" cy="2471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cxnSpLocks/>
            <a:stCxn id="11" idx="3"/>
            <a:endCxn id="13" idx="1"/>
          </p:cNvCxnSpPr>
          <p:nvPr/>
        </p:nvCxnSpPr>
        <p:spPr>
          <a:xfrm flipV="1">
            <a:off x="4047409" y="2835579"/>
            <a:ext cx="2988972" cy="1027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036381" y="2650913"/>
            <a:ext cx="3962257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開始時間</a:t>
            </a:r>
          </a:p>
        </p:txBody>
      </p:sp>
      <p:sp>
        <p:nvSpPr>
          <p:cNvPr id="14" name="矩形 13"/>
          <p:cNvSpPr/>
          <p:nvPr/>
        </p:nvSpPr>
        <p:spPr>
          <a:xfrm>
            <a:off x="199590" y="3064177"/>
            <a:ext cx="7854519" cy="2064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>
            <a:cxnSpLocks/>
            <a:endCxn id="16" idx="1"/>
          </p:cNvCxnSpPr>
          <p:nvPr/>
        </p:nvCxnSpPr>
        <p:spPr>
          <a:xfrm>
            <a:off x="8054109" y="3216043"/>
            <a:ext cx="513293" cy="546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8567402" y="3079181"/>
            <a:ext cx="2549777" cy="3829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獲取里程計資訊</a:t>
            </a:r>
          </a:p>
        </p:txBody>
      </p:sp>
      <p:sp>
        <p:nvSpPr>
          <p:cNvPr id="20" name="矩形 19"/>
          <p:cNvSpPr/>
          <p:nvPr/>
        </p:nvSpPr>
        <p:spPr>
          <a:xfrm>
            <a:off x="199590" y="3270388"/>
            <a:ext cx="6987273" cy="4828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>
            <a:cxnSpLocks/>
            <a:stCxn id="20" idx="2"/>
            <a:endCxn id="22" idx="1"/>
          </p:cNvCxnSpPr>
          <p:nvPr/>
        </p:nvCxnSpPr>
        <p:spPr>
          <a:xfrm>
            <a:off x="3693227" y="3753223"/>
            <a:ext cx="4311026" cy="9466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8004253" y="4238239"/>
            <a:ext cx="3676074" cy="9233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將訊號由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’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set_velocity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’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topic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發送給四旋翼，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queue_size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為發送訊息之大小</a:t>
            </a:r>
          </a:p>
        </p:txBody>
      </p:sp>
    </p:spTree>
    <p:extLst>
      <p:ext uri="{BB962C8B-B14F-4D97-AF65-F5344CB8AC3E}">
        <p14:creationId xmlns:p14="http://schemas.microsoft.com/office/powerpoint/2010/main" val="3347262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364</Words>
  <Application>Microsoft Office PowerPoint</Application>
  <PresentationFormat>寬螢幕</PresentationFormat>
  <Paragraphs>32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佈景主題</vt:lpstr>
      <vt:lpstr>四旋翼端連線程式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wei wei</dc:creator>
  <cp:lastModifiedBy>承志 鍾</cp:lastModifiedBy>
  <cp:revision>19</cp:revision>
  <dcterms:created xsi:type="dcterms:W3CDTF">2020-08-20T10:03:49Z</dcterms:created>
  <dcterms:modified xsi:type="dcterms:W3CDTF">2022-06-09T08:16:18Z</dcterms:modified>
</cp:coreProperties>
</file>