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85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8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46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3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2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05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4BF302-EB12-4802-AF4F-E1D34BA37E5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機器人端連線程式</a:t>
            </a:r>
          </a:p>
        </p:txBody>
      </p:sp>
    </p:spTree>
    <p:extLst>
      <p:ext uri="{BB962C8B-B14F-4D97-AF65-F5344CB8AC3E}">
        <p14:creationId xmlns:p14="http://schemas.microsoft.com/office/powerpoint/2010/main" val="297737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Step9: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接著將機器人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程式碼貼上，可得如下圖所示。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Step10: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接著按下「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Ctrl+O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」，便可看到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顯示是否儲存，並按下「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」鍵便能成功儲存。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Step11: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」鍵後便可看到下圖。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Step12: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接著要離開編輯模式，按下「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Ctrl+X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」鍵，便能離開文件編輯模式，如下圖所示。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6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Step13: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若要執行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client.py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程式的話，要先執行雲端伺服器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(server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的程式檔，執行雲端伺服器之程式檔後，在機器人之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中輸入「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rosrun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fuzzy client.py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」，並按下「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」鍵即可成功執行。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313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83756" y="4582234"/>
            <a:ext cx="973455" cy="137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3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59" y="2282825"/>
            <a:ext cx="5762625" cy="1885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2855" y="2185190"/>
            <a:ext cx="4629726" cy="425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532581" y="2352457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499494" y="2185190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855" y="2941852"/>
            <a:ext cx="4629726" cy="326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2855" y="3220671"/>
            <a:ext cx="4629726" cy="333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02855" y="3857036"/>
            <a:ext cx="5885872" cy="444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02855" y="3554278"/>
            <a:ext cx="5885872" cy="345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02855" y="2611072"/>
            <a:ext cx="4629726" cy="367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524498" y="2735159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91411" y="2567892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匯入時間模組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514828" y="3087842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481741" y="2920575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532581" y="3464620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499494" y="3297353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</a:p>
        </p:txBody>
      </p:sp>
      <p:cxnSp>
        <p:nvCxnSpPr>
          <p:cNvPr id="21" name="直線單箭頭接點 20"/>
          <p:cNvCxnSpPr>
            <a:stCxn id="12" idx="3"/>
          </p:cNvCxnSpPr>
          <p:nvPr/>
        </p:nvCxnSpPr>
        <p:spPr>
          <a:xfrm>
            <a:off x="6788727" y="3726876"/>
            <a:ext cx="1459346" cy="402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248073" y="3944353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讀取里程計資訊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771191" y="4082213"/>
            <a:ext cx="1459346" cy="4303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248073" y="4378296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讀取線速度角速度</a:t>
            </a:r>
          </a:p>
        </p:txBody>
      </p:sp>
    </p:spTree>
    <p:extLst>
      <p:ext uri="{BB962C8B-B14F-4D97-AF65-F5344CB8AC3E}">
        <p14:creationId xmlns:p14="http://schemas.microsoft.com/office/powerpoint/2010/main" val="43054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2" y="1681327"/>
            <a:ext cx="8582747" cy="26421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892" y="1579223"/>
            <a:ext cx="8629072" cy="360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8829964" y="1754909"/>
            <a:ext cx="480291" cy="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10255" y="1570243"/>
            <a:ext cx="254000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建立客戶端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892" y="1944065"/>
            <a:ext cx="8629072" cy="360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8829964" y="2124241"/>
            <a:ext cx="378834" cy="600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208798" y="2124241"/>
            <a:ext cx="2466109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將電腦端的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”1234”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連接阜，必須與電腦端相同</a:t>
            </a:r>
          </a:p>
        </p:txBody>
      </p:sp>
      <p:sp>
        <p:nvSpPr>
          <p:cNvPr id="18" name="矩形 17"/>
          <p:cNvSpPr/>
          <p:nvPr/>
        </p:nvSpPr>
        <p:spPr>
          <a:xfrm>
            <a:off x="200892" y="2483959"/>
            <a:ext cx="8629072" cy="18395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8" idx="3"/>
            <a:endCxn id="21" idx="1"/>
          </p:cNvCxnSpPr>
          <p:nvPr/>
        </p:nvCxnSpPr>
        <p:spPr>
          <a:xfrm>
            <a:off x="8829964" y="3403721"/>
            <a:ext cx="378834" cy="596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208798" y="3677151"/>
            <a:ext cx="246610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初始化線速度，較速度，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位置座標</a:t>
            </a:r>
          </a:p>
        </p:txBody>
      </p:sp>
    </p:spTree>
    <p:extLst>
      <p:ext uri="{BB962C8B-B14F-4D97-AF65-F5344CB8AC3E}">
        <p14:creationId xmlns:p14="http://schemas.microsoft.com/office/powerpoint/2010/main" val="217522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9" y="1700068"/>
            <a:ext cx="6086475" cy="2552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892" y="1700069"/>
            <a:ext cx="6624781" cy="498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7" idx="1"/>
          </p:cNvCxnSpPr>
          <p:nvPr/>
        </p:nvCxnSpPr>
        <p:spPr>
          <a:xfrm flipV="1">
            <a:off x="6825673" y="1931493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28144" y="1746827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065" y="2619086"/>
            <a:ext cx="6624781" cy="530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00890" y="3149600"/>
            <a:ext cx="6624781" cy="286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0890" y="3435928"/>
            <a:ext cx="6624781" cy="286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18065" y="3708402"/>
            <a:ext cx="6624781" cy="457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endCxn id="19" idx="1"/>
          </p:cNvCxnSpPr>
          <p:nvPr/>
        </p:nvCxnSpPr>
        <p:spPr>
          <a:xfrm flipV="1">
            <a:off x="6825671" y="3980933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128142" y="3796267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</a:p>
        </p:txBody>
      </p:sp>
      <p:cxnSp>
        <p:nvCxnSpPr>
          <p:cNvPr id="20" name="直線單箭頭接點 19"/>
          <p:cNvCxnSpPr>
            <a:endCxn id="21" idx="1"/>
          </p:cNvCxnSpPr>
          <p:nvPr/>
        </p:nvCxnSpPr>
        <p:spPr>
          <a:xfrm flipV="1">
            <a:off x="6825671" y="2796513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28142" y="2611847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讀取機器人線速度</a:t>
            </a:r>
          </a:p>
        </p:txBody>
      </p:sp>
      <p:cxnSp>
        <p:nvCxnSpPr>
          <p:cNvPr id="22" name="直線單箭頭接點 21"/>
          <p:cNvCxnSpPr>
            <a:endCxn id="23" idx="1"/>
          </p:cNvCxnSpPr>
          <p:nvPr/>
        </p:nvCxnSpPr>
        <p:spPr>
          <a:xfrm flipV="1">
            <a:off x="6825671" y="3189347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128142" y="3004681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讀取機器人角速度</a:t>
            </a:r>
          </a:p>
        </p:txBody>
      </p:sp>
      <p:cxnSp>
        <p:nvCxnSpPr>
          <p:cNvPr id="24" name="直線單箭頭接點 23"/>
          <p:cNvCxnSpPr>
            <a:endCxn id="25" idx="1"/>
          </p:cNvCxnSpPr>
          <p:nvPr/>
        </p:nvCxnSpPr>
        <p:spPr>
          <a:xfrm flipV="1">
            <a:off x="6825671" y="3570430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128142" y="3385764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</a:p>
        </p:txBody>
      </p:sp>
    </p:spTree>
    <p:extLst>
      <p:ext uri="{BB962C8B-B14F-4D97-AF65-F5344CB8AC3E}">
        <p14:creationId xmlns:p14="http://schemas.microsoft.com/office/powerpoint/2010/main" val="84108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3" y="1690688"/>
            <a:ext cx="10248900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9592" y="1602511"/>
            <a:ext cx="6624781" cy="457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>
          <a:xfrm flipV="1">
            <a:off x="6824373" y="1787177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26844" y="1602511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建立發送控制訊號之函數</a:t>
            </a:r>
          </a:p>
        </p:txBody>
      </p:sp>
      <p:sp>
        <p:nvSpPr>
          <p:cNvPr id="8" name="矩形 7"/>
          <p:cNvSpPr/>
          <p:nvPr/>
        </p:nvSpPr>
        <p:spPr>
          <a:xfrm>
            <a:off x="199591" y="2065842"/>
            <a:ext cx="6624781" cy="457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10" idx="1"/>
          </p:cNvCxnSpPr>
          <p:nvPr/>
        </p:nvCxnSpPr>
        <p:spPr>
          <a:xfrm flipV="1">
            <a:off x="6842122" y="2294441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144593" y="2109775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定義全域變數</a:t>
            </a:r>
          </a:p>
        </p:txBody>
      </p:sp>
      <p:sp>
        <p:nvSpPr>
          <p:cNvPr id="11" name="矩形 10"/>
          <p:cNvSpPr/>
          <p:nvPr/>
        </p:nvSpPr>
        <p:spPr>
          <a:xfrm>
            <a:off x="199590" y="2974109"/>
            <a:ext cx="6624781" cy="267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13" idx="1"/>
          </p:cNvCxnSpPr>
          <p:nvPr/>
        </p:nvCxnSpPr>
        <p:spPr>
          <a:xfrm flipV="1">
            <a:off x="6824371" y="2995113"/>
            <a:ext cx="1320222" cy="167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44593" y="2810447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開始時間</a:t>
            </a:r>
          </a:p>
        </p:txBody>
      </p:sp>
      <p:sp>
        <p:nvSpPr>
          <p:cNvPr id="14" name="矩形 13"/>
          <p:cNvSpPr/>
          <p:nvPr/>
        </p:nvSpPr>
        <p:spPr>
          <a:xfrm>
            <a:off x="199590" y="3289659"/>
            <a:ext cx="7854519" cy="318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8054109" y="3408417"/>
            <a:ext cx="461818" cy="154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515927" y="3223751"/>
            <a:ext cx="367607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獲取里程計資訊</a:t>
            </a:r>
          </a:p>
        </p:txBody>
      </p:sp>
      <p:sp>
        <p:nvSpPr>
          <p:cNvPr id="20" name="矩形 19"/>
          <p:cNvSpPr/>
          <p:nvPr/>
        </p:nvSpPr>
        <p:spPr>
          <a:xfrm>
            <a:off x="199590" y="3608601"/>
            <a:ext cx="10191319" cy="730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20" idx="2"/>
          </p:cNvCxnSpPr>
          <p:nvPr/>
        </p:nvCxnSpPr>
        <p:spPr>
          <a:xfrm>
            <a:off x="5295250" y="4338746"/>
            <a:ext cx="3034218" cy="699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29468" y="4806861"/>
            <a:ext cx="3676074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將訊號由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set_velocity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發送給機器人，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queue_size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為發送訊息之大小</a:t>
            </a:r>
          </a:p>
        </p:txBody>
      </p:sp>
    </p:spTree>
    <p:extLst>
      <p:ext uri="{BB962C8B-B14F-4D97-AF65-F5344CB8AC3E}">
        <p14:creationId xmlns:p14="http://schemas.microsoft.com/office/powerpoint/2010/main" val="334726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9B0EA0-A307-4A48-9E26-ECDA80AB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4" y="1422955"/>
            <a:ext cx="6509800" cy="27010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254" y="1400752"/>
            <a:ext cx="6624781" cy="398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7" idx="1"/>
          </p:cNvCxnSpPr>
          <p:nvPr/>
        </p:nvCxnSpPr>
        <p:spPr>
          <a:xfrm flipV="1">
            <a:off x="6791035" y="1599992"/>
            <a:ext cx="125960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050643" y="1276826"/>
            <a:ext cx="396225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持續進行以下動作，若機器人沒有被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ctr+c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</a:t>
            </a:r>
          </a:p>
        </p:txBody>
      </p:sp>
      <p:sp>
        <p:nvSpPr>
          <p:cNvPr id="8" name="矩形 7"/>
          <p:cNvSpPr/>
          <p:nvPr/>
        </p:nvSpPr>
        <p:spPr>
          <a:xfrm>
            <a:off x="166253" y="2076232"/>
            <a:ext cx="6624781" cy="657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3"/>
            <a:endCxn id="12" idx="1"/>
          </p:cNvCxnSpPr>
          <p:nvPr/>
        </p:nvCxnSpPr>
        <p:spPr>
          <a:xfrm>
            <a:off x="6791034" y="2405098"/>
            <a:ext cx="12596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50643" y="2220432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將位置，速度訊息整理為字串</a:t>
            </a:r>
          </a:p>
        </p:txBody>
      </p:sp>
      <p:sp>
        <p:nvSpPr>
          <p:cNvPr id="17" name="矩形 16"/>
          <p:cNvSpPr/>
          <p:nvPr/>
        </p:nvSpPr>
        <p:spPr>
          <a:xfrm>
            <a:off x="166252" y="2694067"/>
            <a:ext cx="6624781" cy="352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791034" y="2880770"/>
            <a:ext cx="12596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050643" y="2720877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進行編碼</a:t>
            </a:r>
          </a:p>
        </p:txBody>
      </p:sp>
      <p:sp>
        <p:nvSpPr>
          <p:cNvPr id="20" name="矩形 19"/>
          <p:cNvSpPr/>
          <p:nvPr/>
        </p:nvSpPr>
        <p:spPr>
          <a:xfrm>
            <a:off x="166252" y="3349131"/>
            <a:ext cx="7010403" cy="741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cxnSpLocks/>
            <a:stCxn id="20" idx="2"/>
          </p:cNvCxnSpPr>
          <p:nvPr/>
        </p:nvCxnSpPr>
        <p:spPr>
          <a:xfrm>
            <a:off x="3671454" y="4090736"/>
            <a:ext cx="4485408" cy="1330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156862" y="5268431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接收要發送給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set_velocity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之控制訊號</a:t>
            </a:r>
          </a:p>
        </p:txBody>
      </p:sp>
      <p:sp>
        <p:nvSpPr>
          <p:cNvPr id="27" name="矩形 26"/>
          <p:cNvSpPr/>
          <p:nvPr/>
        </p:nvSpPr>
        <p:spPr>
          <a:xfrm>
            <a:off x="166251" y="3046788"/>
            <a:ext cx="7010404" cy="305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76655" y="3227134"/>
            <a:ext cx="2133599" cy="333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310255" y="3183941"/>
            <a:ext cx="270264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進行解碼</a:t>
            </a:r>
          </a:p>
        </p:txBody>
      </p:sp>
    </p:spTree>
    <p:extLst>
      <p:ext uri="{BB962C8B-B14F-4D97-AF65-F5344CB8AC3E}">
        <p14:creationId xmlns:p14="http://schemas.microsoft.com/office/powerpoint/2010/main" val="8965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下方圖片為機器人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桌面畫面，要建立機器人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程式前，首先於機器人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桌面中按下「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600" y="1620000"/>
            <a:ext cx="840613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5" y="2345026"/>
            <a:ext cx="7296150" cy="1133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436" y="2476052"/>
            <a:ext cx="7296150" cy="1277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7" idx="1"/>
          </p:cNvCxnSpPr>
          <p:nvPr/>
        </p:nvCxnSpPr>
        <p:spPr>
          <a:xfrm>
            <a:off x="7536586" y="3114596"/>
            <a:ext cx="694459" cy="4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231045" y="2933940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發送線速度，角速度給機器人</a:t>
            </a:r>
          </a:p>
        </p:txBody>
      </p:sp>
    </p:spTree>
    <p:extLst>
      <p:ext uri="{BB962C8B-B14F-4D97-AF65-F5344CB8AC3E}">
        <p14:creationId xmlns:p14="http://schemas.microsoft.com/office/powerpoint/2010/main" val="48649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69114"/>
            <a:ext cx="5715000" cy="187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436" y="2269114"/>
            <a:ext cx="7296150" cy="198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7" idx="1"/>
          </p:cNvCxnSpPr>
          <p:nvPr/>
        </p:nvCxnSpPr>
        <p:spPr>
          <a:xfrm flipV="1">
            <a:off x="7536586" y="3238633"/>
            <a:ext cx="597764" cy="2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34350" y="2915467"/>
            <a:ext cx="396225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若按下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ctr+c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則停止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連接，以及將線速度角速度設為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，使機器人停止</a:t>
            </a:r>
          </a:p>
        </p:txBody>
      </p:sp>
    </p:spTree>
    <p:extLst>
      <p:ext uri="{BB962C8B-B14F-4D97-AF65-F5344CB8AC3E}">
        <p14:creationId xmlns:p14="http://schemas.microsoft.com/office/powerpoint/2010/main" val="10946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2" y="2269114"/>
            <a:ext cx="6410325" cy="2000250"/>
          </a:xfrm>
          <a:prstGeom prst="rect">
            <a:avLst/>
          </a:prstGeom>
        </p:spPr>
      </p:pic>
      <p:cxnSp>
        <p:nvCxnSpPr>
          <p:cNvPr id="5" name="直線單箭頭接點 4"/>
          <p:cNvCxnSpPr>
            <a:stCxn id="7" idx="3"/>
            <a:endCxn id="6" idx="1"/>
          </p:cNvCxnSpPr>
          <p:nvPr/>
        </p:nvCxnSpPr>
        <p:spPr>
          <a:xfrm>
            <a:off x="7536586" y="3263539"/>
            <a:ext cx="10365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573111" y="2386376"/>
            <a:ext cx="3000197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文件被直接運行時，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__name__ == ‘__main__’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之下的代碼將被運行；當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文件以模塊形式被導入時，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__name__ == ‘__main__’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之下的代碼將不被運行</a:t>
            </a:r>
          </a:p>
        </p:txBody>
      </p:sp>
      <p:sp>
        <p:nvSpPr>
          <p:cNvPr id="7" name="矩形 6"/>
          <p:cNvSpPr/>
          <p:nvPr/>
        </p:nvSpPr>
        <p:spPr>
          <a:xfrm>
            <a:off x="240436" y="2269114"/>
            <a:ext cx="7296150" cy="198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0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接著可看到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的工具列如下圖所示，接著點選下圖紅框處之圖示，呼叫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視窗。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567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19311" y="2955606"/>
            <a:ext cx="284480" cy="26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4472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4524" y="136163"/>
            <a:ext cx="1134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圖示，即可看到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視窗如下圖紅框所示。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1819" y="1791969"/>
            <a:ext cx="3122930" cy="3502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13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接著按下「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Ctrl+Shift+T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」鍵，呼叫出另一個新的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視窗如下圖紅框所示。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377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78197" y="1755115"/>
            <a:ext cx="3122930" cy="3752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7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377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接著輸入「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roscd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fuzzy/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所在之資料夾路徑移至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fuzzy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資料夾下，如下圖紅框所示。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3951" y="4371462"/>
            <a:ext cx="700405" cy="20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2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輸入完後便可看到現在的資料夾路徑進入至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fuzzy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資料夾下，如下圖紅框所示。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18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2589" y="4500978"/>
            <a:ext cx="504190" cy="124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接著創建一個名為「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檔以撰寫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程式碼，於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中輸入「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nano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client.py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」，如下圖紅框所示。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447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79898" y="4503640"/>
            <a:ext cx="647065" cy="154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4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創建後，可看到一個名為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檔，如下圖紅框所示。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35" y="1620000"/>
            <a:ext cx="8406130" cy="47313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28646" y="2115306"/>
            <a:ext cx="457200" cy="147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1473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596</Words>
  <Application>Microsoft Office PowerPoint</Application>
  <PresentationFormat>寬螢幕</PresentationFormat>
  <Paragraphs>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回顧</vt:lpstr>
      <vt:lpstr>機器人端連線程式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wei</dc:creator>
  <cp:lastModifiedBy>承志 鍾</cp:lastModifiedBy>
  <cp:revision>9</cp:revision>
  <dcterms:created xsi:type="dcterms:W3CDTF">2020-08-20T10:03:49Z</dcterms:created>
  <dcterms:modified xsi:type="dcterms:W3CDTF">2022-08-18T05:49:37Z</dcterms:modified>
</cp:coreProperties>
</file>