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1" r:id="rId3"/>
    <p:sldId id="301" r:id="rId4"/>
    <p:sldId id="289" r:id="rId5"/>
    <p:sldId id="281" r:id="rId6"/>
    <p:sldId id="284" r:id="rId7"/>
    <p:sldId id="273" r:id="rId8"/>
    <p:sldId id="302" r:id="rId9"/>
    <p:sldId id="303" r:id="rId10"/>
    <p:sldId id="282" r:id="rId11"/>
    <p:sldId id="291" r:id="rId12"/>
    <p:sldId id="292" r:id="rId13"/>
    <p:sldId id="283" r:id="rId14"/>
    <p:sldId id="288" r:id="rId15"/>
    <p:sldId id="274" r:id="rId16"/>
    <p:sldId id="295" r:id="rId17"/>
    <p:sldId id="297" r:id="rId18"/>
    <p:sldId id="298" r:id="rId19"/>
    <p:sldId id="294" r:id="rId20"/>
    <p:sldId id="299" r:id="rId21"/>
    <p:sldId id="30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81" autoAdjust="0"/>
  </p:normalViewPr>
  <p:slideViewPr>
    <p:cSldViewPr snapToGrid="0">
      <p:cViewPr varScale="1">
        <p:scale>
          <a:sx n="103" d="100"/>
          <a:sy n="103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A8EF-7477-4279-913B-08A5F58CE579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884B-61AA-4D0F-884B-F815A8A9EC5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25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A8EF-7477-4279-913B-08A5F58CE579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884B-61AA-4D0F-884B-F815A8A9E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74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A8EF-7477-4279-913B-08A5F58CE579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884B-61AA-4D0F-884B-F815A8A9E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4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A8EF-7477-4279-913B-08A5F58CE579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884B-61AA-4D0F-884B-F815A8A9E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41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A8EF-7477-4279-913B-08A5F58CE579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884B-61AA-4D0F-884B-F815A8A9EC5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84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A8EF-7477-4279-913B-08A5F58CE579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884B-61AA-4D0F-884B-F815A8A9E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60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A8EF-7477-4279-913B-08A5F58CE579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884B-61AA-4D0F-884B-F815A8A9E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20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A8EF-7477-4279-913B-08A5F58CE579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884B-61AA-4D0F-884B-F815A8A9E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01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A8EF-7477-4279-913B-08A5F58CE579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884B-61AA-4D0F-884B-F815A8A9E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4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8E8A8EF-7477-4279-913B-08A5F58CE579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E6884B-61AA-4D0F-884B-F815A8A9E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53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A8EF-7477-4279-913B-08A5F58CE579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884B-61AA-4D0F-884B-F815A8A9E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82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E8A8EF-7477-4279-913B-08A5F58CE579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E6884B-61AA-4D0F-884B-F815A8A9EC5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99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4236" y="2711162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定理四之模擬程式介紹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7647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53491" y="1773579"/>
            <a:ext cx="3607778" cy="32954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7" name="肘形接點 6"/>
          <p:cNvCxnSpPr>
            <a:cxnSpLocks/>
            <a:stCxn id="6" idx="3"/>
            <a:endCxn id="8" idx="1"/>
          </p:cNvCxnSpPr>
          <p:nvPr/>
        </p:nvCxnSpPr>
        <p:spPr>
          <a:xfrm>
            <a:off x="5561269" y="3421327"/>
            <a:ext cx="3233871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8795140" y="1366376"/>
            <a:ext cx="2040295" cy="41099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第一前艦部計算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916FF72-F729-F04E-3746-5D7D3E2E3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896" y="2049898"/>
            <a:ext cx="2476190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7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0EA8708-7A40-414D-920A-AEE054B5FA63}"/>
              </a:ext>
            </a:extLst>
          </p:cNvPr>
          <p:cNvSpPr/>
          <p:nvPr/>
        </p:nvSpPr>
        <p:spPr>
          <a:xfrm>
            <a:off x="1743928" y="991966"/>
            <a:ext cx="3198486" cy="19938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5" name="肘形接點 5">
            <a:extLst>
              <a:ext uri="{FF2B5EF4-FFF2-40B4-BE49-F238E27FC236}">
                <a16:creationId xmlns:a16="http://schemas.microsoft.com/office/drawing/2014/main" id="{8A928ED9-16F9-4837-9D22-CE48987BEA6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942414" y="1984890"/>
            <a:ext cx="3861225" cy="399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A369622B-6234-4E56-A06A-D6EDC9CB388F}"/>
              </a:ext>
            </a:extLst>
          </p:cNvPr>
          <p:cNvSpPr txBox="1"/>
          <p:nvPr/>
        </p:nvSpPr>
        <p:spPr>
          <a:xfrm>
            <a:off x="8803639" y="235857"/>
            <a:ext cx="1640407" cy="3498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觸發強度計算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C17F3F9-BBD7-4154-9CDB-4CE2F90F5D11}"/>
              </a:ext>
            </a:extLst>
          </p:cNvPr>
          <p:cNvSpPr/>
          <p:nvPr/>
        </p:nvSpPr>
        <p:spPr>
          <a:xfrm>
            <a:off x="1789119" y="4301809"/>
            <a:ext cx="3198486" cy="1616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11" name="肘形接點 5">
            <a:extLst>
              <a:ext uri="{FF2B5EF4-FFF2-40B4-BE49-F238E27FC236}">
                <a16:creationId xmlns:a16="http://schemas.microsoft.com/office/drawing/2014/main" id="{E70739F5-9E50-4AF3-8E1A-90F41842F86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4987605" y="5109949"/>
            <a:ext cx="3861225" cy="481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9654340-82D9-4F6A-83C1-322690ED54E9}"/>
              </a:ext>
            </a:extLst>
          </p:cNvPr>
          <p:cNvSpPr txBox="1"/>
          <p:nvPr/>
        </p:nvSpPr>
        <p:spPr>
          <a:xfrm>
            <a:off x="8848830" y="4301808"/>
            <a:ext cx="1640407" cy="16259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增益值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08E50EF-5E5C-36A0-4776-92FB603DF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966" y="1555990"/>
            <a:ext cx="1688791" cy="85779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100531CA-116D-8B56-E580-4745F0DE1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856" y="4567092"/>
            <a:ext cx="2457143" cy="1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70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E74B977-A345-48F8-919A-7FC45F161110}"/>
              </a:ext>
            </a:extLst>
          </p:cNvPr>
          <p:cNvSpPr/>
          <p:nvPr/>
        </p:nvSpPr>
        <p:spPr>
          <a:xfrm>
            <a:off x="792477" y="1909215"/>
            <a:ext cx="4516016" cy="18497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6" name="肘形接點 5">
            <a:extLst>
              <a:ext uri="{FF2B5EF4-FFF2-40B4-BE49-F238E27FC236}">
                <a16:creationId xmlns:a16="http://schemas.microsoft.com/office/drawing/2014/main" id="{3E73EAE6-A95E-404A-9A49-C5D72B8C0A03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308493" y="2834066"/>
            <a:ext cx="2894704" cy="285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DC60E435-0626-4FBC-9755-0A21A245CDA2}"/>
              </a:ext>
            </a:extLst>
          </p:cNvPr>
          <p:cNvSpPr txBox="1"/>
          <p:nvPr/>
        </p:nvSpPr>
        <p:spPr>
          <a:xfrm>
            <a:off x="8203197" y="1848450"/>
            <a:ext cx="2040295" cy="1976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將觸發強度與增益值進行運算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F28006-77AB-468C-AA90-860F2E19FA07}"/>
              </a:ext>
            </a:extLst>
          </p:cNvPr>
          <p:cNvSpPr/>
          <p:nvPr/>
        </p:nvSpPr>
        <p:spPr>
          <a:xfrm>
            <a:off x="941098" y="4540034"/>
            <a:ext cx="5500642" cy="13046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9" name="肘形接點 14">
            <a:extLst>
              <a:ext uri="{FF2B5EF4-FFF2-40B4-BE49-F238E27FC236}">
                <a16:creationId xmlns:a16="http://schemas.microsoft.com/office/drawing/2014/main" id="{9013EEBA-2A24-4376-A80E-6048843042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441740" y="5192365"/>
            <a:ext cx="23954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2AB3B7E-6AEF-4377-A246-F94E44585916}"/>
              </a:ext>
            </a:extLst>
          </p:cNvPr>
          <p:cNvSpPr txBox="1"/>
          <p:nvPr/>
        </p:nvSpPr>
        <p:spPr>
          <a:xfrm>
            <a:off x="8837170" y="4398037"/>
            <a:ext cx="2040295" cy="15886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計算控制器輸出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ualt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5170701-FAA8-900E-3BE5-1A71B6EDD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104" y="2678385"/>
            <a:ext cx="3904762" cy="533333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6CDF54ED-9CF3-BFE4-4534-6A6B0799F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547" y="4962722"/>
            <a:ext cx="4101453" cy="49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26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3CFA961-6103-4811-AF1F-BCB66DD31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552" y="210438"/>
            <a:ext cx="2239245" cy="134354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D11BCC3-E0D3-4909-BAC7-93E75041D509}"/>
              </a:ext>
            </a:extLst>
          </p:cNvPr>
          <p:cNvSpPr/>
          <p:nvPr/>
        </p:nvSpPr>
        <p:spPr>
          <a:xfrm>
            <a:off x="1959429" y="123353"/>
            <a:ext cx="2338342" cy="1760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F007DBD-A015-43F4-8741-EC8F485F7069}"/>
              </a:ext>
            </a:extLst>
          </p:cNvPr>
          <p:cNvSpPr txBox="1"/>
          <p:nvPr/>
        </p:nvSpPr>
        <p:spPr>
          <a:xfrm>
            <a:off x="7894231" y="262659"/>
            <a:ext cx="2659131" cy="14814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輸入位置子系統前鑑部</a:t>
            </a:r>
          </a:p>
        </p:txBody>
      </p:sp>
      <p:cxnSp>
        <p:nvCxnSpPr>
          <p:cNvPr id="13" name="肘形接點 5">
            <a:extLst>
              <a:ext uri="{FF2B5EF4-FFF2-40B4-BE49-F238E27FC236}">
                <a16:creationId xmlns:a16="http://schemas.microsoft.com/office/drawing/2014/main" id="{D996CCCA-4E7B-46A8-8648-3E162E50E29C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297771" y="1003403"/>
            <a:ext cx="359646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6">
            <a:extLst>
              <a:ext uri="{FF2B5EF4-FFF2-40B4-BE49-F238E27FC236}">
                <a16:creationId xmlns:a16="http://schemas.microsoft.com/office/drawing/2014/main" id="{CCD3C2B6-6A19-4334-A043-A4132D051245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>
            <a:off x="3989333" y="4401406"/>
            <a:ext cx="4385957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EF10ECA-3529-4207-A356-23BF9842F221}"/>
              </a:ext>
            </a:extLst>
          </p:cNvPr>
          <p:cNvSpPr txBox="1"/>
          <p:nvPr/>
        </p:nvSpPr>
        <p:spPr>
          <a:xfrm>
            <a:off x="8375290" y="3429000"/>
            <a:ext cx="2040295" cy="19448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第二前鑑部計算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7D614EB-2678-489A-95F6-C3CD1F6424FA}"/>
              </a:ext>
            </a:extLst>
          </p:cNvPr>
          <p:cNvSpPr/>
          <p:nvPr/>
        </p:nvSpPr>
        <p:spPr>
          <a:xfrm>
            <a:off x="1205207" y="3140736"/>
            <a:ext cx="2784126" cy="25213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9AD728E-78AD-BA6D-EFDF-6FA8C807C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462" y="3224297"/>
            <a:ext cx="2379617" cy="237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4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6828230-B135-4E3C-B7B9-51E58F32A395}"/>
              </a:ext>
            </a:extLst>
          </p:cNvPr>
          <p:cNvSpPr/>
          <p:nvPr/>
        </p:nvSpPr>
        <p:spPr>
          <a:xfrm>
            <a:off x="1801985" y="1483567"/>
            <a:ext cx="3198486" cy="11663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7" name="肘形接點 5">
            <a:extLst>
              <a:ext uri="{FF2B5EF4-FFF2-40B4-BE49-F238E27FC236}">
                <a16:creationId xmlns:a16="http://schemas.microsoft.com/office/drawing/2014/main" id="{0ED7CB44-A18E-485A-B637-0D8F87E84C3A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000471" y="2066731"/>
            <a:ext cx="3861225" cy="32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0E26058F-6DBF-452C-8EBB-CAE0AEE2A4E4}"/>
              </a:ext>
            </a:extLst>
          </p:cNvPr>
          <p:cNvSpPr txBox="1"/>
          <p:nvPr/>
        </p:nvSpPr>
        <p:spPr>
          <a:xfrm>
            <a:off x="8861696" y="559836"/>
            <a:ext cx="1640407" cy="30144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觸發強度計算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9924F88-5AF7-44B4-82B8-630E638FC279}"/>
              </a:ext>
            </a:extLst>
          </p:cNvPr>
          <p:cNvSpPr/>
          <p:nvPr/>
        </p:nvSpPr>
        <p:spPr>
          <a:xfrm>
            <a:off x="642827" y="3643449"/>
            <a:ext cx="6614316" cy="31272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14" name="肘形接點 5">
            <a:extLst>
              <a:ext uri="{FF2B5EF4-FFF2-40B4-BE49-F238E27FC236}">
                <a16:creationId xmlns:a16="http://schemas.microsoft.com/office/drawing/2014/main" id="{FB44A535-95B3-4D45-BD3A-173CED88B4F1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7257143" y="5207074"/>
            <a:ext cx="1177832" cy="8409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7B513A7-A44C-4FC1-9FAA-56568951093D}"/>
              </a:ext>
            </a:extLst>
          </p:cNvPr>
          <p:cNvSpPr txBox="1"/>
          <p:nvPr/>
        </p:nvSpPr>
        <p:spPr>
          <a:xfrm>
            <a:off x="8434975" y="3717035"/>
            <a:ext cx="2301164" cy="3148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增益值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2A98A0C-C724-5E7A-E586-9F723F3D3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002" y="1706564"/>
            <a:ext cx="1670736" cy="85002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3FE9592-7EFB-006D-A207-2D698D900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300" y="3749537"/>
            <a:ext cx="6095238" cy="2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54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1543" y="136397"/>
            <a:ext cx="4356359" cy="4538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6" name="肘形接點 5"/>
          <p:cNvCxnSpPr>
            <a:cxnSpLocks/>
            <a:stCxn id="5" idx="3"/>
            <a:endCxn id="7" idx="1"/>
          </p:cNvCxnSpPr>
          <p:nvPr/>
        </p:nvCxnSpPr>
        <p:spPr>
          <a:xfrm flipV="1">
            <a:off x="4907902" y="2405516"/>
            <a:ext cx="3614108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8522010" y="1417045"/>
            <a:ext cx="2040295" cy="1976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將觸發強度與增益值進行運算</a:t>
            </a:r>
          </a:p>
        </p:txBody>
      </p:sp>
      <p:sp>
        <p:nvSpPr>
          <p:cNvPr id="14" name="矩形 13"/>
          <p:cNvSpPr/>
          <p:nvPr/>
        </p:nvSpPr>
        <p:spPr>
          <a:xfrm>
            <a:off x="375041" y="5017489"/>
            <a:ext cx="6170902" cy="13046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15" name="肘形接點 14"/>
          <p:cNvCxnSpPr>
            <a:cxnSpLocks/>
            <a:stCxn id="14" idx="3"/>
            <a:endCxn id="17" idx="1"/>
          </p:cNvCxnSpPr>
          <p:nvPr/>
        </p:nvCxnSpPr>
        <p:spPr>
          <a:xfrm flipV="1">
            <a:off x="6545943" y="5668148"/>
            <a:ext cx="2368906" cy="16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914849" y="4873820"/>
            <a:ext cx="2040295" cy="15886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計算控制器輸出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第一個為</a:t>
            </a:r>
            <a:r>
              <a:rPr lang="en-US" altLang="zh-TW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u_posx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第二個為</a:t>
            </a:r>
            <a:r>
              <a:rPr lang="en-US" altLang="zh-TW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u_posy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0BE1F9F-D3CE-97A7-D5FF-655C5613E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07" y="1144813"/>
            <a:ext cx="3838095" cy="313333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F68F982-0FB4-99DA-A3E2-CC1B6BBD3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000" y="5357080"/>
            <a:ext cx="5000000" cy="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3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6DF4CD8-AE57-42BB-ABC3-4D57DF32E324}"/>
              </a:ext>
            </a:extLst>
          </p:cNvPr>
          <p:cNvSpPr/>
          <p:nvPr/>
        </p:nvSpPr>
        <p:spPr>
          <a:xfrm>
            <a:off x="1959429" y="123353"/>
            <a:ext cx="2338342" cy="1760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E07CC6A-925B-4730-8B3B-5C7E8412C2E1}"/>
              </a:ext>
            </a:extLst>
          </p:cNvPr>
          <p:cNvSpPr txBox="1"/>
          <p:nvPr/>
        </p:nvSpPr>
        <p:spPr>
          <a:xfrm>
            <a:off x="7894231" y="262659"/>
            <a:ext cx="2659131" cy="14814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輸入姿態子系統前鑑部</a:t>
            </a:r>
          </a:p>
        </p:txBody>
      </p:sp>
      <p:cxnSp>
        <p:nvCxnSpPr>
          <p:cNvPr id="6" name="肘形接點 5">
            <a:extLst>
              <a:ext uri="{FF2B5EF4-FFF2-40B4-BE49-F238E27FC236}">
                <a16:creationId xmlns:a16="http://schemas.microsoft.com/office/drawing/2014/main" id="{F5BABE2B-A1A9-4B26-8286-4152D3B4199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297771" y="1003403"/>
            <a:ext cx="359646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E25E4A38-60A3-46EA-B933-84C24CB21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370" y="262659"/>
            <a:ext cx="1916459" cy="149832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AC2342F-3DB0-4880-9FFE-E8AF65D8AD74}"/>
              </a:ext>
            </a:extLst>
          </p:cNvPr>
          <p:cNvSpPr/>
          <p:nvPr/>
        </p:nvSpPr>
        <p:spPr>
          <a:xfrm>
            <a:off x="1816784" y="3231222"/>
            <a:ext cx="2480987" cy="24169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13" name="肘形接點 6">
            <a:extLst>
              <a:ext uri="{FF2B5EF4-FFF2-40B4-BE49-F238E27FC236}">
                <a16:creationId xmlns:a16="http://schemas.microsoft.com/office/drawing/2014/main" id="{7DC89A75-F392-4449-BFCC-43C0D3DAD95F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4297771" y="4439688"/>
            <a:ext cx="4215296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C433A40-F0BC-494C-AA67-1F48656D3159}"/>
              </a:ext>
            </a:extLst>
          </p:cNvPr>
          <p:cNvSpPr txBox="1"/>
          <p:nvPr/>
        </p:nvSpPr>
        <p:spPr>
          <a:xfrm>
            <a:off x="8513067" y="3231223"/>
            <a:ext cx="2040295" cy="2416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第三前艦部計算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68C1D93-E55E-8A96-24C1-5F0B6AF60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001" y="3342640"/>
            <a:ext cx="2064553" cy="219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91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186A785-BD15-493A-AA82-6C678C4E749F}"/>
              </a:ext>
            </a:extLst>
          </p:cNvPr>
          <p:cNvSpPr/>
          <p:nvPr/>
        </p:nvSpPr>
        <p:spPr>
          <a:xfrm>
            <a:off x="1851646" y="2248771"/>
            <a:ext cx="2948638" cy="28552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6" name="肘形接點 5">
            <a:extLst>
              <a:ext uri="{FF2B5EF4-FFF2-40B4-BE49-F238E27FC236}">
                <a16:creationId xmlns:a16="http://schemas.microsoft.com/office/drawing/2014/main" id="{8C5B5366-2B27-4563-892C-4CBD53F58A6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800285" y="3647761"/>
            <a:ext cx="3938829" cy="616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2A228CB8-29D9-47EF-A76C-3974EA39AF82}"/>
              </a:ext>
            </a:extLst>
          </p:cNvPr>
          <p:cNvSpPr txBox="1"/>
          <p:nvPr/>
        </p:nvSpPr>
        <p:spPr>
          <a:xfrm>
            <a:off x="8739114" y="2820298"/>
            <a:ext cx="2040295" cy="1667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第四前艦部計算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A17138A-87BB-5DA0-076C-6101AC469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435" y="2435909"/>
            <a:ext cx="2526700" cy="248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07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4C2D39C-8A1C-49BF-8D14-D135896CCC85}"/>
              </a:ext>
            </a:extLst>
          </p:cNvPr>
          <p:cNvSpPr/>
          <p:nvPr/>
        </p:nvSpPr>
        <p:spPr>
          <a:xfrm>
            <a:off x="1369509" y="2278329"/>
            <a:ext cx="2948638" cy="28552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4" name="肘形接點 5">
            <a:extLst>
              <a:ext uri="{FF2B5EF4-FFF2-40B4-BE49-F238E27FC236}">
                <a16:creationId xmlns:a16="http://schemas.microsoft.com/office/drawing/2014/main" id="{F0F108C4-E0FC-4B6E-AF45-6AFAE06140C0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318147" y="3705951"/>
            <a:ext cx="3938829" cy="616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2E2AD0-1273-4C8D-81C7-2C2DB5E9A624}"/>
              </a:ext>
            </a:extLst>
          </p:cNvPr>
          <p:cNvSpPr txBox="1"/>
          <p:nvPr/>
        </p:nvSpPr>
        <p:spPr>
          <a:xfrm>
            <a:off x="8256976" y="2878488"/>
            <a:ext cx="2040295" cy="1667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第五前艦部計算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0AD1E79-4692-A5AF-A042-305D85136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00" y="2380321"/>
            <a:ext cx="2604334" cy="265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24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61609D2-AD38-4DE3-A635-E0528671AB7F}"/>
              </a:ext>
            </a:extLst>
          </p:cNvPr>
          <p:cNvSpPr/>
          <p:nvPr/>
        </p:nvSpPr>
        <p:spPr>
          <a:xfrm>
            <a:off x="1465548" y="284035"/>
            <a:ext cx="3861195" cy="29149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6" name="肘形接點 5">
            <a:extLst>
              <a:ext uri="{FF2B5EF4-FFF2-40B4-BE49-F238E27FC236}">
                <a16:creationId xmlns:a16="http://schemas.microsoft.com/office/drawing/2014/main" id="{95BFA810-1340-4D96-8CC1-FE0B0C0C07C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326743" y="1741522"/>
            <a:ext cx="3534953" cy="80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3AA0475C-F14F-4638-A149-8C0FCD01667E}"/>
              </a:ext>
            </a:extLst>
          </p:cNvPr>
          <p:cNvSpPr txBox="1"/>
          <p:nvPr/>
        </p:nvSpPr>
        <p:spPr>
          <a:xfrm>
            <a:off x="8861696" y="493486"/>
            <a:ext cx="1640407" cy="2497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觸發強度計算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563208-1552-4542-95E7-9B6F7299C5B7}"/>
              </a:ext>
            </a:extLst>
          </p:cNvPr>
          <p:cNvSpPr/>
          <p:nvPr/>
        </p:nvSpPr>
        <p:spPr>
          <a:xfrm>
            <a:off x="642827" y="3643449"/>
            <a:ext cx="6614316" cy="31272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9" name="肘形接點 5">
            <a:extLst>
              <a:ext uri="{FF2B5EF4-FFF2-40B4-BE49-F238E27FC236}">
                <a16:creationId xmlns:a16="http://schemas.microsoft.com/office/drawing/2014/main" id="{D4FAFDBD-36BD-4DA5-A7D8-F260AA1DDB8A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7257143" y="5196569"/>
            <a:ext cx="1177832" cy="1050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7E2F9AE-7E3E-49CB-AA5E-88BA575FB8DF}"/>
              </a:ext>
            </a:extLst>
          </p:cNvPr>
          <p:cNvSpPr txBox="1"/>
          <p:nvPr/>
        </p:nvSpPr>
        <p:spPr>
          <a:xfrm>
            <a:off x="8434975" y="3622438"/>
            <a:ext cx="2301164" cy="3148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增益值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962C53F-3FCF-F07A-DF0A-FD4C250B0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103" y="1219566"/>
            <a:ext cx="2511626" cy="136501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15AF58F-1C4A-CB09-907E-2B371A786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036" y="3703269"/>
            <a:ext cx="4672920" cy="300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1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4236" y="2711162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Simulink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5025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6E6540A-05C3-4126-8D09-C03465310635}"/>
              </a:ext>
            </a:extLst>
          </p:cNvPr>
          <p:cNvSpPr/>
          <p:nvPr/>
        </p:nvSpPr>
        <p:spPr>
          <a:xfrm>
            <a:off x="653671" y="279143"/>
            <a:ext cx="5159300" cy="58044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8" name="肘形接點 5">
            <a:extLst>
              <a:ext uri="{FF2B5EF4-FFF2-40B4-BE49-F238E27FC236}">
                <a16:creationId xmlns:a16="http://schemas.microsoft.com/office/drawing/2014/main" id="{0A9850D7-1A9B-47CA-BB07-648366920FC3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812971" y="3181351"/>
            <a:ext cx="2952154" cy="387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6FC6B2E7-7607-4EB1-8925-C3A4A91F0C27}"/>
              </a:ext>
            </a:extLst>
          </p:cNvPr>
          <p:cNvSpPr txBox="1"/>
          <p:nvPr/>
        </p:nvSpPr>
        <p:spPr>
          <a:xfrm>
            <a:off x="8765125" y="2196759"/>
            <a:ext cx="2040295" cy="1976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將觸發強度與增益值進行運算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820EFE9-51DD-4B36-C06F-2A76AABC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746" y="1007895"/>
            <a:ext cx="4371429" cy="4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85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圖片 28">
            <a:extLst>
              <a:ext uri="{FF2B5EF4-FFF2-40B4-BE49-F238E27FC236}">
                <a16:creationId xmlns:a16="http://schemas.microsoft.com/office/drawing/2014/main" id="{00429262-BDDC-45F9-A630-A7FA736B3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83" y="4295549"/>
            <a:ext cx="6168361" cy="229390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81C4CBB-38AF-46C9-9650-8DA673085BFD}"/>
              </a:ext>
            </a:extLst>
          </p:cNvPr>
          <p:cNvSpPr/>
          <p:nvPr/>
        </p:nvSpPr>
        <p:spPr>
          <a:xfrm>
            <a:off x="930189" y="4295551"/>
            <a:ext cx="5789923" cy="290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6" name="肘形接點 14">
            <a:extLst>
              <a:ext uri="{FF2B5EF4-FFF2-40B4-BE49-F238E27FC236}">
                <a16:creationId xmlns:a16="http://schemas.microsoft.com/office/drawing/2014/main" id="{33CD106B-64EE-4B2B-9E5D-C9D223379FF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6720112" y="4441032"/>
            <a:ext cx="2073428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A9908E71-A57F-4750-A37A-4214B13CA23D}"/>
              </a:ext>
            </a:extLst>
          </p:cNvPr>
          <p:cNvSpPr txBox="1"/>
          <p:nvPr/>
        </p:nvSpPr>
        <p:spPr>
          <a:xfrm>
            <a:off x="8793540" y="4095182"/>
            <a:ext cx="2040295" cy="691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將控制訊號以矩陣方式傳輸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76D0908-DB25-4EB5-ADCA-45A744C3B5FA}"/>
              </a:ext>
            </a:extLst>
          </p:cNvPr>
          <p:cNvSpPr/>
          <p:nvPr/>
        </p:nvSpPr>
        <p:spPr>
          <a:xfrm>
            <a:off x="930189" y="376194"/>
            <a:ext cx="8358953" cy="13046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10" name="肘形接點 14">
            <a:extLst>
              <a:ext uri="{FF2B5EF4-FFF2-40B4-BE49-F238E27FC236}">
                <a16:creationId xmlns:a16="http://schemas.microsoft.com/office/drawing/2014/main" id="{3C2E3836-40CE-4569-8016-16D6F1C09222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5109665" y="1680856"/>
            <a:ext cx="1" cy="5130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31B3BC8-54A6-422D-9C12-C517FA8747A1}"/>
              </a:ext>
            </a:extLst>
          </p:cNvPr>
          <p:cNvSpPr txBox="1"/>
          <p:nvPr/>
        </p:nvSpPr>
        <p:spPr>
          <a:xfrm>
            <a:off x="4089517" y="2193875"/>
            <a:ext cx="2040295" cy="15886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計算控制器輸出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第一個為</a:t>
            </a:r>
            <a:r>
              <a:rPr lang="en-US" altLang="zh-TW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tau_x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第二個為</a:t>
            </a:r>
            <a:r>
              <a:rPr lang="en-US" altLang="zh-TW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tau_y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第三個為</a:t>
            </a:r>
            <a:r>
              <a:rPr lang="en-US" altLang="zh-TW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tau_z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1C232D9-DAF6-4847-A674-5079841986AB}"/>
              </a:ext>
            </a:extLst>
          </p:cNvPr>
          <p:cNvSpPr/>
          <p:nvPr/>
        </p:nvSpPr>
        <p:spPr>
          <a:xfrm>
            <a:off x="930186" y="4586514"/>
            <a:ext cx="5789923" cy="17089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24" name="肘形接點 11">
            <a:extLst>
              <a:ext uri="{FF2B5EF4-FFF2-40B4-BE49-F238E27FC236}">
                <a16:creationId xmlns:a16="http://schemas.microsoft.com/office/drawing/2014/main" id="{2F89F860-C232-41B9-B68B-D776E88C5E6F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6720109" y="5440983"/>
            <a:ext cx="2073431" cy="20036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58EEC0A-4185-4FAA-A26C-912F35FF7812}"/>
              </a:ext>
            </a:extLst>
          </p:cNvPr>
          <p:cNvSpPr txBox="1"/>
          <p:nvPr/>
        </p:nvSpPr>
        <p:spPr>
          <a:xfrm>
            <a:off x="8793540" y="5295501"/>
            <a:ext cx="2040295" cy="691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傳送控制訊號至致動器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8C2A869-F269-EE58-9014-58DC5A15D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378" y="637180"/>
            <a:ext cx="5628571" cy="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7DD32D1-1D5C-0C26-550E-1EE71C8D2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86" y="33629"/>
            <a:ext cx="10964227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77AD30E-E74C-64DF-667C-A4AB50F204AD}"/>
              </a:ext>
            </a:extLst>
          </p:cNvPr>
          <p:cNvSpPr/>
          <p:nvPr/>
        </p:nvSpPr>
        <p:spPr>
          <a:xfrm>
            <a:off x="9112307" y="1459579"/>
            <a:ext cx="1994325" cy="23837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CA407BC-7518-5B70-61D5-6A29880CAA59}"/>
              </a:ext>
            </a:extLst>
          </p:cNvPr>
          <p:cNvSpPr txBox="1"/>
          <p:nvPr/>
        </p:nvSpPr>
        <p:spPr>
          <a:xfrm>
            <a:off x="10578902" y="666414"/>
            <a:ext cx="1512364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傳感器與致動器方塊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ECCCE55-25C0-3DD2-9A98-88E42546295A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9988277" y="989580"/>
            <a:ext cx="590625" cy="4699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09F28358-531D-25C7-F48B-75F4198BCB55}"/>
              </a:ext>
            </a:extLst>
          </p:cNvPr>
          <p:cNvSpPr/>
          <p:nvPr/>
        </p:nvSpPr>
        <p:spPr>
          <a:xfrm>
            <a:off x="2561607" y="3634132"/>
            <a:ext cx="1255241" cy="28091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肘形接點 32">
            <a:extLst>
              <a:ext uri="{FF2B5EF4-FFF2-40B4-BE49-F238E27FC236}">
                <a16:creationId xmlns:a16="http://schemas.microsoft.com/office/drawing/2014/main" id="{3E9D1E73-CB54-90DD-2B58-90B3660054FF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5400000">
            <a:off x="2515370" y="5860976"/>
            <a:ext cx="91561" cy="125615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C64D532-9242-F02E-ABA5-4330B34796EF}"/>
              </a:ext>
            </a:extLst>
          </p:cNvPr>
          <p:cNvSpPr txBox="1"/>
          <p:nvPr/>
        </p:nvSpPr>
        <p:spPr>
          <a:xfrm>
            <a:off x="66237" y="6211669"/>
            <a:ext cx="1866835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儲存參考與實際軌跡</a:t>
            </a: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19E3AE29-AA9E-9C7E-E238-ACACE0B33F58}"/>
              </a:ext>
            </a:extLst>
          </p:cNvPr>
          <p:cNvCxnSpPr/>
          <p:nvPr/>
        </p:nvCxnSpPr>
        <p:spPr>
          <a:xfrm>
            <a:off x="3959398" y="3711059"/>
            <a:ext cx="2584596" cy="0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08779976-E20C-C03A-9AC8-1D332FF1D32D}"/>
              </a:ext>
            </a:extLst>
          </p:cNvPr>
          <p:cNvCxnSpPr/>
          <p:nvPr/>
        </p:nvCxnSpPr>
        <p:spPr>
          <a:xfrm>
            <a:off x="3959398" y="3711059"/>
            <a:ext cx="0" cy="3102193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41A3C522-C2C7-8E01-1EC5-FDE094562C3C}"/>
              </a:ext>
            </a:extLst>
          </p:cNvPr>
          <p:cNvCxnSpPr/>
          <p:nvPr/>
        </p:nvCxnSpPr>
        <p:spPr>
          <a:xfrm>
            <a:off x="3952313" y="6805788"/>
            <a:ext cx="2591681" cy="0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7570E42F-748D-E281-563A-AAFD9A328EE3}"/>
              </a:ext>
            </a:extLst>
          </p:cNvPr>
          <p:cNvCxnSpPr/>
          <p:nvPr/>
        </p:nvCxnSpPr>
        <p:spPr>
          <a:xfrm>
            <a:off x="6543994" y="3711059"/>
            <a:ext cx="0" cy="853603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D76F7E01-77A3-AD0A-7FAF-320C530EE96F}"/>
              </a:ext>
            </a:extLst>
          </p:cNvPr>
          <p:cNvCxnSpPr/>
          <p:nvPr/>
        </p:nvCxnSpPr>
        <p:spPr>
          <a:xfrm>
            <a:off x="6548717" y="6117201"/>
            <a:ext cx="0" cy="703515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B7D8CF9C-6DB7-7168-F25B-F395C121010C}"/>
              </a:ext>
            </a:extLst>
          </p:cNvPr>
          <p:cNvCxnSpPr>
            <a:cxnSpLocks/>
          </p:cNvCxnSpPr>
          <p:nvPr/>
        </p:nvCxnSpPr>
        <p:spPr>
          <a:xfrm>
            <a:off x="6528538" y="4556992"/>
            <a:ext cx="1270664" cy="0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52C7ABEA-C25E-B695-A34C-CA714049A433}"/>
              </a:ext>
            </a:extLst>
          </p:cNvPr>
          <p:cNvCxnSpPr>
            <a:cxnSpLocks/>
          </p:cNvCxnSpPr>
          <p:nvPr/>
        </p:nvCxnSpPr>
        <p:spPr>
          <a:xfrm>
            <a:off x="6535621" y="6109737"/>
            <a:ext cx="1263581" cy="7464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22B9FAEA-47EE-1173-2652-1C62AC4A791D}"/>
              </a:ext>
            </a:extLst>
          </p:cNvPr>
          <p:cNvCxnSpPr/>
          <p:nvPr/>
        </p:nvCxnSpPr>
        <p:spPr>
          <a:xfrm>
            <a:off x="7799202" y="4534601"/>
            <a:ext cx="0" cy="1575136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2BF037C-36AD-1172-DEB1-C57CD9A5703D}"/>
              </a:ext>
            </a:extLst>
          </p:cNvPr>
          <p:cNvSpPr txBox="1"/>
          <p:nvPr/>
        </p:nvSpPr>
        <p:spPr>
          <a:xfrm>
            <a:off x="6557982" y="6155725"/>
            <a:ext cx="1512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計算誤差之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ISE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並儲存</a:t>
            </a: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B082E04B-476D-FEDC-9CD2-694534C084EA}"/>
              </a:ext>
            </a:extLst>
          </p:cNvPr>
          <p:cNvCxnSpPr>
            <a:cxnSpLocks/>
          </p:cNvCxnSpPr>
          <p:nvPr/>
        </p:nvCxnSpPr>
        <p:spPr>
          <a:xfrm>
            <a:off x="7813126" y="3812991"/>
            <a:ext cx="3839804" cy="30377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283D7179-AB3F-2A92-6D52-E9CB8EBBBD68}"/>
              </a:ext>
            </a:extLst>
          </p:cNvPr>
          <p:cNvCxnSpPr>
            <a:cxnSpLocks/>
          </p:cNvCxnSpPr>
          <p:nvPr/>
        </p:nvCxnSpPr>
        <p:spPr>
          <a:xfrm>
            <a:off x="7813126" y="3812991"/>
            <a:ext cx="13924" cy="3000261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3163D360-8AEF-BBE1-2450-72D8D3598F19}"/>
              </a:ext>
            </a:extLst>
          </p:cNvPr>
          <p:cNvCxnSpPr>
            <a:cxnSpLocks/>
          </p:cNvCxnSpPr>
          <p:nvPr/>
        </p:nvCxnSpPr>
        <p:spPr>
          <a:xfrm flipV="1">
            <a:off x="7827050" y="6774651"/>
            <a:ext cx="3846889" cy="49720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7EB8B01E-8357-0041-112A-EB22DED4ED36}"/>
              </a:ext>
            </a:extLst>
          </p:cNvPr>
          <p:cNvCxnSpPr/>
          <p:nvPr/>
        </p:nvCxnSpPr>
        <p:spPr>
          <a:xfrm>
            <a:off x="11652930" y="3843368"/>
            <a:ext cx="0" cy="853603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23EB2709-EB12-5582-EEFC-EE32AEC46ED2}"/>
              </a:ext>
            </a:extLst>
          </p:cNvPr>
          <p:cNvCxnSpPr>
            <a:cxnSpLocks/>
          </p:cNvCxnSpPr>
          <p:nvPr/>
        </p:nvCxnSpPr>
        <p:spPr>
          <a:xfrm>
            <a:off x="11652930" y="6155725"/>
            <a:ext cx="21009" cy="643786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A2938837-BD11-7C9B-E160-0D9CD8E6D234}"/>
              </a:ext>
            </a:extLst>
          </p:cNvPr>
          <p:cNvCxnSpPr/>
          <p:nvPr/>
        </p:nvCxnSpPr>
        <p:spPr>
          <a:xfrm>
            <a:off x="11652930" y="4636533"/>
            <a:ext cx="0" cy="1575136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064D2CF0-375D-C189-5100-53694046D060}"/>
              </a:ext>
            </a:extLst>
          </p:cNvPr>
          <p:cNvSpPr/>
          <p:nvPr/>
        </p:nvSpPr>
        <p:spPr>
          <a:xfrm>
            <a:off x="6728850" y="1343240"/>
            <a:ext cx="776542" cy="23837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032215F-52C6-E62D-24F8-446CCEC217AE}"/>
              </a:ext>
            </a:extLst>
          </p:cNvPr>
          <p:cNvSpPr/>
          <p:nvPr/>
        </p:nvSpPr>
        <p:spPr>
          <a:xfrm>
            <a:off x="7901818" y="1343240"/>
            <a:ext cx="776542" cy="23837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965584C-E371-C070-60E5-F140277854A0}"/>
              </a:ext>
            </a:extLst>
          </p:cNvPr>
          <p:cNvSpPr txBox="1"/>
          <p:nvPr/>
        </p:nvSpPr>
        <p:spPr>
          <a:xfrm>
            <a:off x="5357901" y="566842"/>
            <a:ext cx="1512364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控制器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18CA5DD-CCBD-B0EB-ECAE-B6738C37CF15}"/>
              </a:ext>
            </a:extLst>
          </p:cNvPr>
          <p:cNvSpPr txBox="1"/>
          <p:nvPr/>
        </p:nvSpPr>
        <p:spPr>
          <a:xfrm>
            <a:off x="8893783" y="325631"/>
            <a:ext cx="1512364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四旋翼模型</a:t>
            </a: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AF10C57C-4696-08B0-E8E9-B56C0D1AD2D1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290089" y="989579"/>
            <a:ext cx="1422998" cy="3536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0C16FA64-F898-665F-9B0C-2F6A9D0ED219}"/>
              </a:ext>
            </a:extLst>
          </p:cNvPr>
          <p:cNvCxnSpPr>
            <a:cxnSpLocks/>
            <a:endCxn id="39" idx="3"/>
          </p:cNvCxnSpPr>
          <p:nvPr/>
        </p:nvCxnSpPr>
        <p:spPr>
          <a:xfrm flipH="1" flipV="1">
            <a:off x="6870265" y="890008"/>
            <a:ext cx="244092" cy="4458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EC1C363-3D9A-072F-3255-DDAB2739918B}"/>
              </a:ext>
            </a:extLst>
          </p:cNvPr>
          <p:cNvSpPr txBox="1"/>
          <p:nvPr/>
        </p:nvSpPr>
        <p:spPr>
          <a:xfrm>
            <a:off x="45181" y="3429000"/>
            <a:ext cx="1866835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參考路徑</a:t>
            </a: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435DAC60-82CA-4F8C-65DD-9A2097701723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978599" y="1718733"/>
            <a:ext cx="0" cy="17102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2CED3417-7231-8144-732F-3F7FC97F1438}"/>
              </a:ext>
            </a:extLst>
          </p:cNvPr>
          <p:cNvCxnSpPr>
            <a:cxnSpLocks/>
          </p:cNvCxnSpPr>
          <p:nvPr/>
        </p:nvCxnSpPr>
        <p:spPr>
          <a:xfrm>
            <a:off x="371794" y="-1607"/>
            <a:ext cx="0" cy="1720340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F197E381-ED59-AAE9-41F9-EDE8C808EC96}"/>
              </a:ext>
            </a:extLst>
          </p:cNvPr>
          <p:cNvCxnSpPr>
            <a:cxnSpLocks/>
          </p:cNvCxnSpPr>
          <p:nvPr/>
        </p:nvCxnSpPr>
        <p:spPr>
          <a:xfrm>
            <a:off x="371794" y="1718733"/>
            <a:ext cx="2295206" cy="0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2951EB75-C782-76AF-D2DB-D957853A9F00}"/>
              </a:ext>
            </a:extLst>
          </p:cNvPr>
          <p:cNvCxnSpPr>
            <a:cxnSpLocks/>
          </p:cNvCxnSpPr>
          <p:nvPr/>
        </p:nvCxnSpPr>
        <p:spPr>
          <a:xfrm>
            <a:off x="371794" y="2659"/>
            <a:ext cx="4876359" cy="0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C3FBC5F7-67F9-1FC4-3022-D2667B9530D4}"/>
              </a:ext>
            </a:extLst>
          </p:cNvPr>
          <p:cNvCxnSpPr>
            <a:cxnSpLocks/>
          </p:cNvCxnSpPr>
          <p:nvPr/>
        </p:nvCxnSpPr>
        <p:spPr>
          <a:xfrm>
            <a:off x="5247414" y="-1607"/>
            <a:ext cx="0" cy="1720340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0CF78932-60C3-A513-0BEB-11A29C288C29}"/>
              </a:ext>
            </a:extLst>
          </p:cNvPr>
          <p:cNvCxnSpPr>
            <a:cxnSpLocks/>
          </p:cNvCxnSpPr>
          <p:nvPr/>
        </p:nvCxnSpPr>
        <p:spPr>
          <a:xfrm>
            <a:off x="5247414" y="1712925"/>
            <a:ext cx="1000986" cy="0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87569DFF-BE53-93D4-838D-D06F5BFD9D35}"/>
              </a:ext>
            </a:extLst>
          </p:cNvPr>
          <p:cNvCxnSpPr>
            <a:cxnSpLocks/>
          </p:cNvCxnSpPr>
          <p:nvPr/>
        </p:nvCxnSpPr>
        <p:spPr>
          <a:xfrm>
            <a:off x="6248400" y="1708315"/>
            <a:ext cx="0" cy="1823484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9190158B-BA0F-10FA-08F7-C1A071C03C65}"/>
              </a:ext>
            </a:extLst>
          </p:cNvPr>
          <p:cNvCxnSpPr>
            <a:cxnSpLocks/>
          </p:cNvCxnSpPr>
          <p:nvPr/>
        </p:nvCxnSpPr>
        <p:spPr>
          <a:xfrm>
            <a:off x="2667000" y="3531799"/>
            <a:ext cx="3581400" cy="0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AB87898B-F464-8F78-C8BE-926EAA69B9FA}"/>
              </a:ext>
            </a:extLst>
          </p:cNvPr>
          <p:cNvCxnSpPr>
            <a:cxnSpLocks/>
          </p:cNvCxnSpPr>
          <p:nvPr/>
        </p:nvCxnSpPr>
        <p:spPr>
          <a:xfrm>
            <a:off x="2658533" y="1708315"/>
            <a:ext cx="0" cy="1823484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2D32E9B6-4439-82BA-C930-43BD2CDA1CC3}"/>
              </a:ext>
            </a:extLst>
          </p:cNvPr>
          <p:cNvSpPr/>
          <p:nvPr/>
        </p:nvSpPr>
        <p:spPr>
          <a:xfrm>
            <a:off x="7481005" y="1351446"/>
            <a:ext cx="406159" cy="23837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F64145AC-62BE-E154-3BBD-1E1372702CBC}"/>
              </a:ext>
            </a:extLst>
          </p:cNvPr>
          <p:cNvSpPr txBox="1"/>
          <p:nvPr/>
        </p:nvSpPr>
        <p:spPr>
          <a:xfrm>
            <a:off x="7056944" y="285352"/>
            <a:ext cx="1512364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時延元件</a:t>
            </a: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7FB95725-A17A-797F-7550-78330A4DD6A2}"/>
              </a:ext>
            </a:extLst>
          </p:cNvPr>
          <p:cNvCxnSpPr>
            <a:cxnSpLocks/>
          </p:cNvCxnSpPr>
          <p:nvPr/>
        </p:nvCxnSpPr>
        <p:spPr>
          <a:xfrm flipV="1">
            <a:off x="7705599" y="954074"/>
            <a:ext cx="0" cy="3800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71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4A48DDF-631E-41A9-A6AC-12671209C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4" y="1191804"/>
            <a:ext cx="10100195" cy="5400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3D38AA8-BDFC-49A9-AD3D-87FD25C201D8}"/>
              </a:ext>
            </a:extLst>
          </p:cNvPr>
          <p:cNvSpPr/>
          <p:nvPr/>
        </p:nvSpPr>
        <p:spPr>
          <a:xfrm>
            <a:off x="9610527" y="1102981"/>
            <a:ext cx="618234" cy="47805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EAE2A54-AC8A-488E-94AF-DE9231328DB5}"/>
              </a:ext>
            </a:extLst>
          </p:cNvPr>
          <p:cNvSpPr txBox="1"/>
          <p:nvPr/>
        </p:nvSpPr>
        <p:spPr>
          <a:xfrm>
            <a:off x="8992220" y="110628"/>
            <a:ext cx="1850679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網路方塊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E9B477B-3668-4B40-94C1-078C16C025AD}"/>
              </a:ext>
            </a:extLst>
          </p:cNvPr>
          <p:cNvSpPr/>
          <p:nvPr/>
        </p:nvSpPr>
        <p:spPr>
          <a:xfrm>
            <a:off x="534572" y="1386213"/>
            <a:ext cx="5290559" cy="21893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A453BF4-F165-4230-9B02-24671AE77A37}"/>
              </a:ext>
            </a:extLst>
          </p:cNvPr>
          <p:cNvSpPr/>
          <p:nvPr/>
        </p:nvSpPr>
        <p:spPr>
          <a:xfrm>
            <a:off x="2476940" y="3591659"/>
            <a:ext cx="1255241" cy="28091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783BF60-E3F4-4BE4-A209-08C09BEEBD30}"/>
              </a:ext>
            </a:extLst>
          </p:cNvPr>
          <p:cNvSpPr/>
          <p:nvPr/>
        </p:nvSpPr>
        <p:spPr>
          <a:xfrm>
            <a:off x="6209924" y="1179438"/>
            <a:ext cx="776542" cy="23837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0726DD0-C5DD-4CF5-882C-24C29C97B6D1}"/>
              </a:ext>
            </a:extLst>
          </p:cNvPr>
          <p:cNvSpPr/>
          <p:nvPr/>
        </p:nvSpPr>
        <p:spPr>
          <a:xfrm>
            <a:off x="7253195" y="1191804"/>
            <a:ext cx="776542" cy="23837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D6360FB-BA87-44DA-B045-CC943AE331FE}"/>
              </a:ext>
            </a:extLst>
          </p:cNvPr>
          <p:cNvSpPr/>
          <p:nvPr/>
        </p:nvSpPr>
        <p:spPr>
          <a:xfrm>
            <a:off x="7325071" y="3604262"/>
            <a:ext cx="1994325" cy="23837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058B67B2-2E1C-4238-AB6C-A7F5E4EFE182}"/>
              </a:ext>
            </a:extLst>
          </p:cNvPr>
          <p:cNvSpPr txBox="1"/>
          <p:nvPr/>
        </p:nvSpPr>
        <p:spPr>
          <a:xfrm>
            <a:off x="2203387" y="110628"/>
            <a:ext cx="1866835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參考路徑</a:t>
            </a:r>
          </a:p>
        </p:txBody>
      </p:sp>
      <p:cxnSp>
        <p:nvCxnSpPr>
          <p:cNvPr id="50" name="肘形接點 32">
            <a:extLst>
              <a:ext uri="{FF2B5EF4-FFF2-40B4-BE49-F238E27FC236}">
                <a16:creationId xmlns:a16="http://schemas.microsoft.com/office/drawing/2014/main" id="{D08FE10F-A229-44C3-89C3-BC46F21D907C}"/>
              </a:ext>
            </a:extLst>
          </p:cNvPr>
          <p:cNvCxnSpPr>
            <a:cxnSpLocks/>
            <a:stCxn id="15" idx="2"/>
            <a:endCxn id="51" idx="3"/>
          </p:cNvCxnSpPr>
          <p:nvPr/>
        </p:nvCxnSpPr>
        <p:spPr>
          <a:xfrm rot="5400000">
            <a:off x="2540770" y="5928570"/>
            <a:ext cx="91561" cy="103602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59A874D2-37AF-4615-ACC8-BFEA9BD58C1B}"/>
              </a:ext>
            </a:extLst>
          </p:cNvPr>
          <p:cNvSpPr txBox="1"/>
          <p:nvPr/>
        </p:nvSpPr>
        <p:spPr>
          <a:xfrm>
            <a:off x="201704" y="6169196"/>
            <a:ext cx="1866835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儲存參考與實際軌跡</a:t>
            </a: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916667AA-BC00-4DE8-83FA-EB027791EE30}"/>
              </a:ext>
            </a:extLst>
          </p:cNvPr>
          <p:cNvSpPr txBox="1"/>
          <p:nvPr/>
        </p:nvSpPr>
        <p:spPr>
          <a:xfrm>
            <a:off x="4838975" y="403040"/>
            <a:ext cx="1512364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控制器</a:t>
            </a: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495463AD-B55E-4412-831C-476B3DCCC38A}"/>
              </a:ext>
            </a:extLst>
          </p:cNvPr>
          <p:cNvSpPr txBox="1"/>
          <p:nvPr/>
        </p:nvSpPr>
        <p:spPr>
          <a:xfrm>
            <a:off x="6978887" y="295271"/>
            <a:ext cx="1512364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四旋翼模型</a:t>
            </a: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2BFF9377-E6D0-4007-8582-30014757D066}"/>
              </a:ext>
            </a:extLst>
          </p:cNvPr>
          <p:cNvSpPr txBox="1"/>
          <p:nvPr/>
        </p:nvSpPr>
        <p:spPr>
          <a:xfrm>
            <a:off x="9715060" y="6184921"/>
            <a:ext cx="1512364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傳感器與致動器方塊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8C7E353-3185-4886-BE6C-E5B2BC15DA39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H="1" flipV="1">
            <a:off x="9917560" y="756959"/>
            <a:ext cx="2084" cy="3460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DBCDF0DF-36C4-4CB6-980E-113F19F36055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7641466" y="921828"/>
            <a:ext cx="2731" cy="2699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84EF26DB-8829-4A2C-9C49-DC2096CAD7B3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3136805" y="756959"/>
            <a:ext cx="0" cy="6292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80CCF620-7F50-4F1C-ABF9-A4609813F10F}"/>
              </a:ext>
            </a:extLst>
          </p:cNvPr>
          <p:cNvGrpSpPr/>
          <p:nvPr/>
        </p:nvGrpSpPr>
        <p:grpSpPr>
          <a:xfrm>
            <a:off x="3732180" y="3575592"/>
            <a:ext cx="4179077" cy="3140053"/>
            <a:chOff x="2879347" y="2951043"/>
            <a:chExt cx="5186843" cy="3698800"/>
          </a:xfrm>
        </p:grpSpPr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C1B8628D-18B5-4D78-A1B2-D99497BDEE4C}"/>
                </a:ext>
              </a:extLst>
            </p:cNvPr>
            <p:cNvGrpSpPr/>
            <p:nvPr/>
          </p:nvGrpSpPr>
          <p:grpSpPr>
            <a:xfrm>
              <a:off x="2879347" y="2951043"/>
              <a:ext cx="4459298" cy="3662995"/>
              <a:chOff x="2879347" y="2951043"/>
              <a:chExt cx="4459298" cy="3662995"/>
            </a:xfrm>
          </p:grpSpPr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3A144E99-F5E4-4E2F-8746-6AB06566F39B}"/>
                  </a:ext>
                </a:extLst>
              </p:cNvPr>
              <p:cNvCxnSpPr/>
              <p:nvPr/>
            </p:nvCxnSpPr>
            <p:spPr>
              <a:xfrm>
                <a:off x="2888140" y="2951043"/>
                <a:ext cx="320786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" name="直線接點 77">
                <a:extLst>
                  <a:ext uri="{FF2B5EF4-FFF2-40B4-BE49-F238E27FC236}">
                    <a16:creationId xmlns:a16="http://schemas.microsoft.com/office/drawing/2014/main" id="{E0166F72-3346-465B-93C4-5D2E6BCBC4D6}"/>
                  </a:ext>
                </a:extLst>
              </p:cNvPr>
              <p:cNvCxnSpPr/>
              <p:nvPr/>
            </p:nvCxnSpPr>
            <p:spPr>
              <a:xfrm>
                <a:off x="2888140" y="2951043"/>
                <a:ext cx="0" cy="3654203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1" name="直線接點 80">
                <a:extLst>
                  <a:ext uri="{FF2B5EF4-FFF2-40B4-BE49-F238E27FC236}">
                    <a16:creationId xmlns:a16="http://schemas.microsoft.com/office/drawing/2014/main" id="{96A8933C-2AE6-4D58-A651-62BA83A73825}"/>
                  </a:ext>
                </a:extLst>
              </p:cNvPr>
              <p:cNvCxnSpPr/>
              <p:nvPr/>
            </p:nvCxnSpPr>
            <p:spPr>
              <a:xfrm>
                <a:off x="2879347" y="6596454"/>
                <a:ext cx="3216653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9B87FA9F-318F-4711-9A50-E1B042BE7F3D}"/>
                  </a:ext>
                </a:extLst>
              </p:cNvPr>
              <p:cNvCxnSpPr/>
              <p:nvPr/>
            </p:nvCxnSpPr>
            <p:spPr>
              <a:xfrm>
                <a:off x="6096000" y="2951043"/>
                <a:ext cx="0" cy="100549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33B910FD-1387-43F3-B521-8ADEA78CAEA7}"/>
                  </a:ext>
                </a:extLst>
              </p:cNvPr>
              <p:cNvCxnSpPr/>
              <p:nvPr/>
            </p:nvCxnSpPr>
            <p:spPr>
              <a:xfrm>
                <a:off x="6101862" y="5785338"/>
                <a:ext cx="0" cy="8287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4" name="直線接點 83">
                <a:extLst>
                  <a:ext uri="{FF2B5EF4-FFF2-40B4-BE49-F238E27FC236}">
                    <a16:creationId xmlns:a16="http://schemas.microsoft.com/office/drawing/2014/main" id="{51B0250A-2DF1-4713-805B-57919B02BF35}"/>
                  </a:ext>
                </a:extLst>
              </p:cNvPr>
              <p:cNvCxnSpPr/>
              <p:nvPr/>
            </p:nvCxnSpPr>
            <p:spPr>
              <a:xfrm>
                <a:off x="6076817" y="3947503"/>
                <a:ext cx="1247175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5" name="直線接點 84">
                <a:extLst>
                  <a:ext uri="{FF2B5EF4-FFF2-40B4-BE49-F238E27FC236}">
                    <a16:creationId xmlns:a16="http://schemas.microsoft.com/office/drawing/2014/main" id="{B7BD9190-40A9-48C4-B053-DD20A6222599}"/>
                  </a:ext>
                </a:extLst>
              </p:cNvPr>
              <p:cNvCxnSpPr/>
              <p:nvPr/>
            </p:nvCxnSpPr>
            <p:spPr>
              <a:xfrm>
                <a:off x="6085608" y="5776546"/>
                <a:ext cx="1247175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6" name="直線接點 85">
                <a:extLst>
                  <a:ext uri="{FF2B5EF4-FFF2-40B4-BE49-F238E27FC236}">
                    <a16:creationId xmlns:a16="http://schemas.microsoft.com/office/drawing/2014/main" id="{A1D799B6-26F3-4B8A-9917-10C592CB57DE}"/>
                  </a:ext>
                </a:extLst>
              </p:cNvPr>
              <p:cNvCxnSpPr/>
              <p:nvPr/>
            </p:nvCxnSpPr>
            <p:spPr>
              <a:xfrm>
                <a:off x="7338645" y="3929919"/>
                <a:ext cx="0" cy="185541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36D20039-FB4C-4AE6-B113-59CA2B20F36F}"/>
                </a:ext>
              </a:extLst>
            </p:cNvPr>
            <p:cNvSpPr txBox="1"/>
            <p:nvPr/>
          </p:nvSpPr>
          <p:spPr>
            <a:xfrm>
              <a:off x="6189130" y="5888503"/>
              <a:ext cx="1877060" cy="761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計算誤差之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ISE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並儲存</a:t>
              </a:r>
            </a:p>
          </p:txBody>
        </p:sp>
      </p:grp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CE36488D-907E-47BC-AF23-FC087DA5562E}"/>
              </a:ext>
            </a:extLst>
          </p:cNvPr>
          <p:cNvCxnSpPr>
            <a:cxnSpLocks/>
          </p:cNvCxnSpPr>
          <p:nvPr/>
        </p:nvCxnSpPr>
        <p:spPr>
          <a:xfrm>
            <a:off x="8201041" y="5981733"/>
            <a:ext cx="1514019" cy="5809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C478AA8D-40E6-431F-8E93-AD29DEB34036}"/>
              </a:ext>
            </a:extLst>
          </p:cNvPr>
          <p:cNvCxnSpPr>
            <a:cxnSpLocks/>
            <a:endCxn id="70" idx="3"/>
          </p:cNvCxnSpPr>
          <p:nvPr/>
        </p:nvCxnSpPr>
        <p:spPr>
          <a:xfrm flipH="1" flipV="1">
            <a:off x="6351339" y="726206"/>
            <a:ext cx="244092" cy="4458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68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FC37C3FC-CA4E-4D5F-9F78-2B3A28BCD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49" y="880707"/>
            <a:ext cx="9735909" cy="509658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00282" y="4123065"/>
            <a:ext cx="4092173" cy="2892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375188" y="495013"/>
            <a:ext cx="482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干擾設定為大小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，持續時間為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19~20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秒</a:t>
            </a:r>
          </a:p>
        </p:txBody>
      </p:sp>
      <p:cxnSp>
        <p:nvCxnSpPr>
          <p:cNvPr id="14" name="直線單箭頭接點 13"/>
          <p:cNvCxnSpPr>
            <a:cxnSpLocks/>
          </p:cNvCxnSpPr>
          <p:nvPr/>
        </p:nvCxnSpPr>
        <p:spPr>
          <a:xfrm>
            <a:off x="1210959" y="1819482"/>
            <a:ext cx="2559183" cy="23035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FA156AF3-5E3E-443A-B585-2C0BAA17B31F}"/>
              </a:ext>
            </a:extLst>
          </p:cNvPr>
          <p:cNvSpPr/>
          <p:nvPr/>
        </p:nvSpPr>
        <p:spPr>
          <a:xfrm>
            <a:off x="1400850" y="3068330"/>
            <a:ext cx="934388" cy="434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7EFC1E1-83C1-4FA4-A8A3-3E41F7CC6482}"/>
              </a:ext>
            </a:extLst>
          </p:cNvPr>
          <p:cNvCxnSpPr>
            <a:cxnSpLocks/>
          </p:cNvCxnSpPr>
          <p:nvPr/>
        </p:nvCxnSpPr>
        <p:spPr>
          <a:xfrm>
            <a:off x="1210960" y="1819482"/>
            <a:ext cx="389322" cy="12488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003158" y="4107422"/>
            <a:ext cx="3444075" cy="2998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>
            <a:cxnSpLocks/>
          </p:cNvCxnSpPr>
          <p:nvPr/>
        </p:nvCxnSpPr>
        <p:spPr>
          <a:xfrm>
            <a:off x="1382889" y="1233677"/>
            <a:ext cx="4620269" cy="3023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BBD0E29D-613E-4F73-BABF-E2C935D77298}"/>
              </a:ext>
            </a:extLst>
          </p:cNvPr>
          <p:cNvSpPr/>
          <p:nvPr/>
        </p:nvSpPr>
        <p:spPr>
          <a:xfrm>
            <a:off x="6003159" y="3084712"/>
            <a:ext cx="3444075" cy="2998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163708AE-2273-461A-B0CE-9D60CDA52779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382888" y="1233677"/>
            <a:ext cx="4620271" cy="20009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42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EA5016F-70DD-4F2F-B6DA-2FF5C4718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706" y="543119"/>
            <a:ext cx="5458587" cy="55538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87932" y="4045527"/>
            <a:ext cx="3672501" cy="434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97164" y="369455"/>
            <a:ext cx="2660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在網路方塊中可以設定封包丟失率</a:t>
            </a:r>
          </a:p>
        </p:txBody>
      </p:sp>
      <p:cxnSp>
        <p:nvCxnSpPr>
          <p:cNvPr id="7" name="肘形接點 6"/>
          <p:cNvCxnSpPr>
            <a:cxnSpLocks/>
          </p:cNvCxnSpPr>
          <p:nvPr/>
        </p:nvCxnSpPr>
        <p:spPr>
          <a:xfrm>
            <a:off x="2123818" y="4262580"/>
            <a:ext cx="1866835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55841" y="3939414"/>
            <a:ext cx="1866835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封包丟失率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4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4236" y="271116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FUZZY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控制程式</a:t>
            </a:r>
            <a:b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ctrlcodetest.m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2557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2F1AAE4-0F55-44B8-881A-23D4CE457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31679"/>
            <a:ext cx="4696301" cy="622877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80160" y="1384793"/>
            <a:ext cx="4815840" cy="5175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6" name="肘形接點 5"/>
          <p:cNvCxnSpPr>
            <a:cxnSpLocks/>
            <a:stCxn id="5" idx="3"/>
            <a:endCxn id="7" idx="1"/>
          </p:cNvCxnSpPr>
          <p:nvPr/>
        </p:nvCxnSpPr>
        <p:spPr>
          <a:xfrm flipV="1">
            <a:off x="6096000" y="3969658"/>
            <a:ext cx="1741714" cy="296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7837714" y="1698172"/>
                <a:ext cx="3947886" cy="454297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TW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zh-TW" altLang="en-US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接收離散訊號</a:t>
                </a:r>
                <a:endPara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en-US" altLang="zh-TW" dirty="0" err="1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ex,ey,ez</a:t>
                </a:r>
                <a:r>
                  <a:rPr lang="en-US" altLang="zh-TW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𝑒𝑥</m:t>
                        </m:r>
                      </m:e>
                    </m:acc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TW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accPr>
                      <m:e>
                        <m:r>
                          <a:rPr lang="en-US" altLang="zh-TW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𝑒𝑦</m:t>
                        </m:r>
                      </m:e>
                    </m:acc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TW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accPr>
                      <m:e>
                        <m:r>
                          <a:rPr lang="en-US" altLang="zh-TW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𝑒𝑧</m:t>
                        </m:r>
                      </m:e>
                    </m:acc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,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TW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TW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𝑒𝑥</m:t>
                        </m:r>
                      </m:e>
                    </m:nary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,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TW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TW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𝑒𝑦</m:t>
                        </m:r>
                      </m:e>
                    </m:nary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,</a:t>
                </a:r>
                <a:r>
                  <a:rPr lang="en-US" altLang="zh-TW" dirty="0" err="1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ephi,eth,epsi</a:t>
                </a:r>
                <a:r>
                  <a:rPr lang="en-US" altLang="zh-TW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𝑒𝑝h𝑖</m:t>
                        </m:r>
                      </m:e>
                    </m:acc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TW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accPr>
                      <m:e>
                        <m:r>
                          <a:rPr lang="en-US" altLang="zh-TW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𝑒𝑡h</m:t>
                        </m:r>
                      </m:e>
                    </m:acc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TW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accPr>
                      <m:e>
                        <m:r>
                          <a:rPr lang="en-US" altLang="zh-TW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𝑒𝑝𝑠𝑖</m:t>
                        </m:r>
                      </m:e>
                    </m:acc>
                  </m:oMath>
                </a14:m>
                <a:r>
                  <a:rPr lang="zh-TW" altLang="en-US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14</a:t>
                </a:r>
                <a:r>
                  <a:rPr lang="zh-TW" altLang="en-US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個狀態變數</a:t>
                </a:r>
                <a:r>
                  <a:rPr lang="en-US" altLang="zh-TW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,</a:t>
                </a:r>
                <a:r>
                  <a:rPr lang="zh-TW" altLang="en-US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以及</a:t>
                </a:r>
                <a:r>
                  <a:rPr lang="en-US" altLang="zh-TW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5</a:t>
                </a:r>
                <a:r>
                  <a:rPr lang="zh-TW" altLang="en-US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個前鑑部</a:t>
                </a:r>
                <a:r>
                  <a:rPr lang="en-US" altLang="zh-TW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endPara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14" y="1698172"/>
                <a:ext cx="3947886" cy="4542971"/>
              </a:xfrm>
              <a:prstGeom prst="rect">
                <a:avLst/>
              </a:prstGeom>
              <a:blipFill>
                <a:blip r:embed="rId3"/>
                <a:stretch>
                  <a:fillRect l="-919" r="-613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017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629F5E6E-4569-4AFF-B0AF-6759EAE49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928" y="275125"/>
            <a:ext cx="1791945" cy="253858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638998" y="224180"/>
            <a:ext cx="1613688" cy="25895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14" name="肘形接點 13"/>
          <p:cNvCxnSpPr>
            <a:cxnSpLocks/>
            <a:stCxn id="13" idx="3"/>
            <a:endCxn id="32" idx="1"/>
          </p:cNvCxnSpPr>
          <p:nvPr/>
        </p:nvCxnSpPr>
        <p:spPr>
          <a:xfrm flipV="1">
            <a:off x="4252686" y="1510986"/>
            <a:ext cx="4718329" cy="79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526527" y="3234862"/>
            <a:ext cx="5078160" cy="1760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771592" y="3347885"/>
            <a:ext cx="2659131" cy="14814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輸入高度子系統前鑑部</a:t>
            </a:r>
          </a:p>
        </p:txBody>
      </p:sp>
      <p:cxnSp>
        <p:nvCxnSpPr>
          <p:cNvPr id="22" name="肘形接點 5">
            <a:extLst>
              <a:ext uri="{FF2B5EF4-FFF2-40B4-BE49-F238E27FC236}">
                <a16:creationId xmlns:a16="http://schemas.microsoft.com/office/drawing/2014/main" id="{5C5AABFF-B031-4911-AA94-D8B3D4F8FEFA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6604687" y="4088629"/>
            <a:ext cx="2166905" cy="262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D345703-3B6A-4766-B8E0-8D05FFE1B7CA}"/>
              </a:ext>
            </a:extLst>
          </p:cNvPr>
          <p:cNvSpPr txBox="1"/>
          <p:nvPr/>
        </p:nvSpPr>
        <p:spPr>
          <a:xfrm>
            <a:off x="8971015" y="1049283"/>
            <a:ext cx="2459708" cy="9234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設定不確定性足跡與調變參數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4D749309-F7AD-4166-8C72-66988D3F0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998" y="3517257"/>
            <a:ext cx="2402675" cy="12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0468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942</TotalTime>
  <Words>278</Words>
  <Application>Microsoft Office PowerPoint</Application>
  <PresentationFormat>寬螢幕</PresentationFormat>
  <Paragraphs>51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標楷體</vt:lpstr>
      <vt:lpstr>Calibri</vt:lpstr>
      <vt:lpstr>Calibri Light</vt:lpstr>
      <vt:lpstr>Cambria Math</vt:lpstr>
      <vt:lpstr>Times New Roman</vt:lpstr>
      <vt:lpstr>回顧</vt:lpstr>
      <vt:lpstr>定理四之模擬程式介紹</vt:lpstr>
      <vt:lpstr>Simulink</vt:lpstr>
      <vt:lpstr>PowerPoint 簡報</vt:lpstr>
      <vt:lpstr>PowerPoint 簡報</vt:lpstr>
      <vt:lpstr>PowerPoint 簡報</vt:lpstr>
      <vt:lpstr>PowerPoint 簡報</vt:lpstr>
      <vt:lpstr>FUZZY控制程式 ctrlcodetest.m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wei wei</dc:creator>
  <cp:lastModifiedBy>承志 鍾</cp:lastModifiedBy>
  <cp:revision>90</cp:revision>
  <dcterms:created xsi:type="dcterms:W3CDTF">2020-08-14T08:39:25Z</dcterms:created>
  <dcterms:modified xsi:type="dcterms:W3CDTF">2022-08-18T07:12:54Z</dcterms:modified>
</cp:coreProperties>
</file>