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82" r:id="rId2"/>
    <p:sldId id="283" r:id="rId3"/>
    <p:sldId id="295" r:id="rId4"/>
    <p:sldId id="294" r:id="rId5"/>
    <p:sldId id="296" r:id="rId6"/>
    <p:sldId id="297" r:id="rId7"/>
    <p:sldId id="298" r:id="rId8"/>
    <p:sldId id="299" r:id="rId9"/>
    <p:sldId id="308" r:id="rId10"/>
    <p:sldId id="301" r:id="rId11"/>
    <p:sldId id="300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9A12-AE4D-4B38-A35F-FF80C435A475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6803-056D-4042-8C27-E10E6D9A6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4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01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98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0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0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2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0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8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0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2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9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2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6803-056D-4042-8C27-E10E6D9A613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0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691A6-07FE-40C3-AF5B-EB8AE4D5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192BB3-52A6-428D-B158-3822E1B73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F3F8C8-EEFF-472A-B506-FF0106BA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38B62-1535-41DE-95B7-04457DAC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9006C-21F6-47CC-9BF5-85E82AEF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D9FF0-33DD-4CEE-BFD3-D90AC0F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E9C620-82A0-43EE-9E51-1331ED54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D487B8-6E78-4E14-9747-FB213E31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7F498-BFA1-4E9B-80F9-939873F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9DBBA-7F71-4A8B-A469-13FB2902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1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9D396-3899-4CCF-8586-555144826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7FAFC-AAF6-4DAF-82AD-977BC0028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13CF7-7578-46AF-863A-1736A8F3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49266-7AB1-4039-B046-5CEC6CB6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B9FB3-73AB-44DB-A55F-FD10314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малым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5133C0-751E-4570-92DE-4DD5289457B5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1CD1D4-F4F4-4D6C-BF49-6E62E29947A8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CB2AE7D-0985-4502-B249-D1B05A81D0D5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36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 с малым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71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18DC-B176-429B-B914-7CE2BE75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C69E4-DB39-47C4-8F35-9BCEB028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1453F1-710A-4A5E-BC80-B1B1388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9398BC-1325-48E9-834A-0D25938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1BA2F-9B81-4B6E-8761-E5303F1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0419-4016-413B-9FBA-D25EE27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C1D39F-7611-46B2-8FB4-142750CE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200F62-8BB6-4249-9E74-9678E34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423F0-A6FF-4972-8C0F-C7BB707E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08E38-2ED9-4FDF-A48C-C23842AF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2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18088-9EE0-461D-9BDB-F601DB7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3A1B0-EDB6-4E72-B1C9-182DA1E0C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70FC27-D09B-4078-B7DE-B6B4CCF3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2EEC3B-3A2F-4C17-B3FF-0AAC14EC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72B72C-763B-4EA3-96E6-6346729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F799CC-80A7-4BF0-8477-1B454E0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175C-E1E3-43F3-8544-02481DC2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7A86D-98C8-4B47-BB5A-16B8349C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DB9D21-53E6-4A19-A10E-735E675C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D67976-FD94-4451-8866-706EF77C1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D6072C-1E9F-44FF-81E9-5A6B32E6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8CCD94-7EC1-4D58-A443-0691CDB7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C8214A-8B90-4D40-B170-E06E9593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2AE2DF-B144-4F65-AE81-15A79FCE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093BB-E71F-4918-8C59-478BECCA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ED13A5-21BC-422F-AD31-2F8D44EE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514997-DCB7-411D-8CDE-400D422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F169F2-845F-499E-B482-E2B3DC53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BACB7C-23A9-4314-8D79-F85C4849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65DDBF-4A34-4277-90ED-E5AF9EA8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4C2478-BE84-4F07-9CAB-BE945D6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4084-E698-4595-8828-70D6D6C8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2C3C-8192-4D8D-A80F-A6E128D8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91960-78DC-41FA-AE72-7D9C9907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D3C270-FDA7-4B2C-A55F-92A36A77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F29CB-DCA5-4630-A1BF-6B31CDC0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24FED8-A3E0-407D-B287-F4DD19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EC65-DA98-4C8E-BDB5-7F25631E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DADFFB-19A4-49D8-ADA8-1AAF9E7C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19557A-DBB7-4B53-8A34-2F9D5AA5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D466E-8298-4C12-BA1B-82E352BF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3CA0CF-135B-4AAE-A29A-3428DF88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8CE5E4-F1F2-496C-8C75-A55D8DB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9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8C02-83AD-4B32-B21F-3F11B58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F7848-789F-4FFC-8CE5-2BF27DC5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07736-A42B-484E-AF35-5ED88CE7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2E0C-86DF-44AF-9E93-2909015A724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1E97A-A1C6-4221-ADD5-8AB58911C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DB2F8-37D3-40B7-A110-D8BFDE42D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A09A-2460-4C66-806D-AF517C2E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5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27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3.svg"/><Relationship Id="rId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35.png"/><Relationship Id="rId10" Type="http://schemas.openxmlformats.org/officeDocument/2006/relationships/image" Target="../media/image24.svg"/><Relationship Id="rId4" Type="http://schemas.openxmlformats.org/officeDocument/2006/relationships/image" Target="../media/image30.png"/><Relationship Id="rId9" Type="http://schemas.openxmlformats.org/officeDocument/2006/relationships/image" Target="../media/image2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32.pn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6.svg"/><Relationship Id="rId5" Type="http://schemas.openxmlformats.org/officeDocument/2006/relationships/image" Target="../media/image31.png"/><Relationship Id="rId15" Type="http://schemas.openxmlformats.org/officeDocument/2006/relationships/image" Target="../media/image18.svg"/><Relationship Id="rId10" Type="http://schemas.openxmlformats.org/officeDocument/2006/relationships/image" Target="../media/image35.png"/><Relationship Id="rId19" Type="http://schemas.openxmlformats.org/officeDocument/2006/relationships/image" Target="../media/image41.svg"/><Relationship Id="rId4" Type="http://schemas.openxmlformats.org/officeDocument/2006/relationships/image" Target="../media/image30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sv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1.png"/><Relationship Id="rId15" Type="http://schemas.openxmlformats.org/officeDocument/2006/relationships/image" Target="../media/image36.sv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microsoft.com/office/2007/relationships/hdphoto" Target="../media/hdphoto1.wdp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sv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9.sv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microsoft.com/office/2007/relationships/hdphoto" Target="../media/hdphoto1.wdp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Разрезанное напополам бревно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25" y="684511"/>
            <a:ext cx="8485051" cy="1674470"/>
          </a:xfrm>
        </p:spPr>
        <p:txBody>
          <a:bodyPr rtlCol="0">
            <a:normAutofit/>
          </a:bodyPr>
          <a:lstStyle/>
          <a:p>
            <a:pPr rtl="0"/>
            <a:r>
              <a:rPr lang="ru-RU" sz="6600" dirty="0" err="1">
                <a:latin typeface="Century Gothic" panose="020B0502020202020204" pitchFamily="34" charset="0"/>
              </a:rPr>
              <a:t>Хакатон</a:t>
            </a:r>
            <a:r>
              <a:rPr lang="ru-RU" sz="6600" dirty="0">
                <a:latin typeface="Century Gothic" panose="020B0502020202020204" pitchFamily="34" charset="0"/>
              </a:rPr>
              <a:t>: Бот «ГДЛ»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E8172055-000B-49CE-A3F9-B8EDB543B156}"/>
              </a:ext>
            </a:extLst>
          </p:cNvPr>
          <p:cNvSpPr txBox="1">
            <a:spLocks/>
          </p:cNvSpPr>
          <p:nvPr/>
        </p:nvSpPr>
        <p:spPr>
          <a:xfrm>
            <a:off x="3048876" y="4713586"/>
            <a:ext cx="6798250" cy="1674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Century Gothic" panose="020B0502020202020204" pitchFamily="34" charset="0"/>
              </a:rPr>
              <a:t>Кейс: Разработать бота для разделения совместных </a:t>
            </a:r>
            <a:r>
              <a:rPr lang="ru-RU" sz="3200">
                <a:latin typeface="Century Gothic" panose="020B0502020202020204" pitchFamily="34" charset="0"/>
              </a:rPr>
              <a:t>затрат пользователей</a:t>
            </a:r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pic>
        <p:nvPicPr>
          <p:cNvPr id="6" name="Рисунок 5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AD18FDC8-9D73-47E9-B92E-B1FB75B598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12658212" y="904875"/>
            <a:ext cx="2905639" cy="5124450"/>
          </a:xfrm>
          <a:prstGeom prst="rect">
            <a:avLst/>
          </a:prstGeom>
        </p:spPr>
      </p:pic>
      <p:pic>
        <p:nvPicPr>
          <p:cNvPr id="7" name="Рисунок 6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1ACE3EFE-2E97-429E-8B23-C062BA4F37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12658212" y="6029325"/>
            <a:ext cx="2905639" cy="542925"/>
          </a:xfrm>
          <a:prstGeom prst="rect">
            <a:avLst/>
          </a:prstGeom>
        </p:spPr>
      </p:pic>
      <p:pic>
        <p:nvPicPr>
          <p:cNvPr id="8" name="Рисунок 7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FBD4D648-6055-44A7-82FF-E4C346B87D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12658212" y="285749"/>
            <a:ext cx="2905639" cy="61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C33E2-7E33-4A36-A09B-A5B5F961D821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11" name="Рисунок 10" descr="Вращающиеся тарелки со сплошной заливкой">
            <a:extLst>
              <a:ext uri="{FF2B5EF4-FFF2-40B4-BE49-F238E27FC236}">
                <a16:creationId xmlns:a16="http://schemas.microsoft.com/office/drawing/2014/main" id="{92A7E7F5-897E-41ED-A94A-F4FEE5B93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125" y="499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9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6B5B47DD-1FEC-4D81-8BD3-79964ED1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8210037" y="904875"/>
            <a:ext cx="2905639" cy="5124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32CE6-2644-492D-835E-FF07A16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99" y="6572250"/>
            <a:ext cx="2886877" cy="1733550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E5D239B2-2BC2-4DAD-AD8B-6FB956E90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210037 w 12192000"/>
              <a:gd name="connsiteY0" fmla="*/ 285751 h 6858000"/>
              <a:gd name="connsiteX1" fmla="*/ 8210037 w 12192000"/>
              <a:gd name="connsiteY1" fmla="*/ 6572251 h 6858000"/>
              <a:gd name="connsiteX2" fmla="*/ 11115676 w 12192000"/>
              <a:gd name="connsiteY2" fmla="*/ 6572251 h 6858000"/>
              <a:gd name="connsiteX3" fmla="*/ 11115676 w 12192000"/>
              <a:gd name="connsiteY3" fmla="*/ 28575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210037" y="285751"/>
                </a:moveTo>
                <a:lnTo>
                  <a:pt x="8210037" y="6572251"/>
                </a:lnTo>
                <a:lnTo>
                  <a:pt x="11115676" y="6572251"/>
                </a:lnTo>
                <a:lnTo>
                  <a:pt x="11115676" y="2857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10" name="Рисунок 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4A79AC81-D4A1-45A6-B4DB-80F5A4C89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6029325"/>
            <a:ext cx="2905639" cy="54292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1466939-A880-4ECE-AFA6-8F368D9C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285749"/>
            <a:ext cx="2905639" cy="619125"/>
          </a:xfrm>
          <a:prstGeom prst="rect">
            <a:avLst/>
          </a:prstGeom>
        </p:spPr>
      </p:pic>
      <p:pic>
        <p:nvPicPr>
          <p:cNvPr id="14" name="Рисунок 13" descr="Робот контур">
            <a:extLst>
              <a:ext uri="{FF2B5EF4-FFF2-40B4-BE49-F238E27FC236}">
                <a16:creationId xmlns:a16="http://schemas.microsoft.com/office/drawing/2014/main" id="{9FC628CF-6E6A-4FD9-9552-178C02B77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2597" y="6858000"/>
            <a:ext cx="3678734" cy="36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1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6B5B47DD-1FEC-4D81-8BD3-79964ED1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8210037" y="828676"/>
            <a:ext cx="2905639" cy="5200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32CE6-2644-492D-835E-FF07A16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99" y="4295774"/>
            <a:ext cx="2886877" cy="1733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E39B-26AF-4A5F-B2CD-C132FCE9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037" y="6300787"/>
            <a:ext cx="2886877" cy="956547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4A79AC81-D4A1-45A6-B4DB-80F5A4C89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6029325"/>
            <a:ext cx="2905639" cy="54292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1466939-A880-4ECE-AFA6-8F368D9C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285749"/>
            <a:ext cx="2905639" cy="619126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E5D239B2-2BC2-4DAD-AD8B-6FB956E90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210037 w 12192000"/>
              <a:gd name="connsiteY0" fmla="*/ 285751 h 6858000"/>
              <a:gd name="connsiteX1" fmla="*/ 8210037 w 12192000"/>
              <a:gd name="connsiteY1" fmla="*/ 6572251 h 6858000"/>
              <a:gd name="connsiteX2" fmla="*/ 11115676 w 12192000"/>
              <a:gd name="connsiteY2" fmla="*/ 6572251 h 6858000"/>
              <a:gd name="connsiteX3" fmla="*/ 11115676 w 12192000"/>
              <a:gd name="connsiteY3" fmla="*/ 28575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210037" y="285751"/>
                </a:moveTo>
                <a:lnTo>
                  <a:pt x="8210037" y="6572251"/>
                </a:lnTo>
                <a:lnTo>
                  <a:pt x="11115676" y="6572251"/>
                </a:lnTo>
                <a:lnTo>
                  <a:pt x="11115676" y="2857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399CD7-C17C-4B4A-BFE8-4062C44E936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7" name="Рисунок 6" descr="Робот контур">
            <a:extLst>
              <a:ext uri="{FF2B5EF4-FFF2-40B4-BE49-F238E27FC236}">
                <a16:creationId xmlns:a16="http://schemas.microsoft.com/office/drawing/2014/main" id="{93986C8A-51E6-44BC-8BA4-FDD18AFDA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2597" y="1912441"/>
            <a:ext cx="3678734" cy="3678734"/>
          </a:xfrm>
          <a:prstGeom prst="rect">
            <a:avLst/>
          </a:prstGeom>
        </p:spPr>
      </p:pic>
      <p:pic>
        <p:nvPicPr>
          <p:cNvPr id="14" name="Рисунок 13" descr="Добавить со сплошной заливкой">
            <a:extLst>
              <a:ext uri="{FF2B5EF4-FFF2-40B4-BE49-F238E27FC236}">
                <a16:creationId xmlns:a16="http://schemas.microsoft.com/office/drawing/2014/main" id="{8AD9A942-45B5-434A-B51E-3A9E158A90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8078" y="6990822"/>
            <a:ext cx="1827772" cy="1827772"/>
          </a:xfrm>
          <a:prstGeom prst="rect">
            <a:avLst/>
          </a:prstGeom>
        </p:spPr>
      </p:pic>
      <p:pic>
        <p:nvPicPr>
          <p:cNvPr id="15" name="Рисунок 14" descr="Деньги контур">
            <a:extLst>
              <a:ext uri="{FF2B5EF4-FFF2-40B4-BE49-F238E27FC236}">
                <a16:creationId xmlns:a16="http://schemas.microsoft.com/office/drawing/2014/main" id="{DE6453D8-B6A8-4E72-ADB3-3A45685A64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00012" y="8037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6B5B47DD-1FEC-4D81-8BD3-79964ED1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8210037" y="828676"/>
            <a:ext cx="2905639" cy="5200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32CE6-2644-492D-835E-FF07A16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99" y="3284102"/>
            <a:ext cx="2886877" cy="1733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E39B-26AF-4A5F-B2CD-C132FCE9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037" y="5027177"/>
            <a:ext cx="2886877" cy="9565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CB926-00DC-4D14-BEAA-9B002C4C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37" y="6455033"/>
            <a:ext cx="2886877" cy="674429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4A79AC81-D4A1-45A6-B4DB-80F5A4C89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6029325"/>
            <a:ext cx="2905639" cy="54292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1466939-A880-4ECE-AFA6-8F368D9C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285749"/>
            <a:ext cx="2905639" cy="619126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E5D239B2-2BC2-4DAD-AD8B-6FB956E90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210037 w 12192000"/>
              <a:gd name="connsiteY0" fmla="*/ 285751 h 6858000"/>
              <a:gd name="connsiteX1" fmla="*/ 8210037 w 12192000"/>
              <a:gd name="connsiteY1" fmla="*/ 6572251 h 6858000"/>
              <a:gd name="connsiteX2" fmla="*/ 11115676 w 12192000"/>
              <a:gd name="connsiteY2" fmla="*/ 6572251 h 6858000"/>
              <a:gd name="connsiteX3" fmla="*/ 11115676 w 12192000"/>
              <a:gd name="connsiteY3" fmla="*/ 28575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210037" y="285751"/>
                </a:moveTo>
                <a:lnTo>
                  <a:pt x="8210037" y="6572251"/>
                </a:lnTo>
                <a:lnTo>
                  <a:pt x="11115676" y="6572251"/>
                </a:lnTo>
                <a:lnTo>
                  <a:pt x="11115676" y="2857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399CD7-C17C-4B4A-BFE8-4062C44E936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14" name="Рисунок 13" descr="Робот контур">
            <a:extLst>
              <a:ext uri="{FF2B5EF4-FFF2-40B4-BE49-F238E27FC236}">
                <a16:creationId xmlns:a16="http://schemas.microsoft.com/office/drawing/2014/main" id="{80DDC249-08B8-4EB6-BA99-5BB74F023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2597" y="-3678734"/>
            <a:ext cx="3678734" cy="3678734"/>
          </a:xfrm>
          <a:prstGeom prst="rect">
            <a:avLst/>
          </a:prstGeom>
        </p:spPr>
      </p:pic>
      <p:pic>
        <p:nvPicPr>
          <p:cNvPr id="7" name="Рисунок 6" descr="Добавить со сплошной заливкой">
            <a:extLst>
              <a:ext uri="{FF2B5EF4-FFF2-40B4-BE49-F238E27FC236}">
                <a16:creationId xmlns:a16="http://schemas.microsoft.com/office/drawing/2014/main" id="{C93D3BF6-D51E-47D9-8366-19131C3A20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8078" y="2837922"/>
            <a:ext cx="1827772" cy="1827772"/>
          </a:xfrm>
          <a:prstGeom prst="rect">
            <a:avLst/>
          </a:prstGeom>
        </p:spPr>
      </p:pic>
      <p:pic>
        <p:nvPicPr>
          <p:cNvPr id="15" name="Рисунок 14" descr="Деньги контур">
            <a:extLst>
              <a:ext uri="{FF2B5EF4-FFF2-40B4-BE49-F238E27FC236}">
                <a16:creationId xmlns:a16="http://schemas.microsoft.com/office/drawing/2014/main" id="{B624FAA2-1E0B-4EAF-AA6B-42F6759BF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0012" y="3887025"/>
            <a:ext cx="914400" cy="914400"/>
          </a:xfrm>
          <a:prstGeom prst="rect">
            <a:avLst/>
          </a:prstGeom>
        </p:spPr>
      </p:pic>
      <p:pic>
        <p:nvPicPr>
          <p:cNvPr id="16" name="Рисунок 15" descr="Папка-планшет с галочками со сплошной заливкой">
            <a:extLst>
              <a:ext uri="{FF2B5EF4-FFF2-40B4-BE49-F238E27FC236}">
                <a16:creationId xmlns:a16="http://schemas.microsoft.com/office/drawing/2014/main" id="{249080EA-CE49-4346-8CD7-72BD65BE51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66999" y="6945281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7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6B5B47DD-1FEC-4D81-8BD3-79964ED1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8210037" y="828676"/>
            <a:ext cx="2905639" cy="5200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32CE6-2644-492D-835E-FF07A16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99" y="2645747"/>
            <a:ext cx="2886877" cy="1733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E39B-26AF-4A5F-B2CD-C132FCE9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037" y="4388822"/>
            <a:ext cx="2886877" cy="9565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CB926-00DC-4D14-BEAA-9B002C4C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37" y="5354895"/>
            <a:ext cx="2886877" cy="6744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B54722-E52C-4DC5-8CD0-E922B20EF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037" y="6022003"/>
            <a:ext cx="2902198" cy="2238376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4A79AC81-D4A1-45A6-B4DB-80F5A4C89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6029325"/>
            <a:ext cx="2905639" cy="54292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1466939-A880-4ECE-AFA6-8F368D9C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285749"/>
            <a:ext cx="2905639" cy="619126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E5D239B2-2BC2-4DAD-AD8B-6FB956E90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210037 w 12192000"/>
              <a:gd name="connsiteY0" fmla="*/ 285751 h 6858000"/>
              <a:gd name="connsiteX1" fmla="*/ 8210037 w 12192000"/>
              <a:gd name="connsiteY1" fmla="*/ 6572251 h 6858000"/>
              <a:gd name="connsiteX2" fmla="*/ 11115676 w 12192000"/>
              <a:gd name="connsiteY2" fmla="*/ 6572251 h 6858000"/>
              <a:gd name="connsiteX3" fmla="*/ 11115676 w 12192000"/>
              <a:gd name="connsiteY3" fmla="*/ 28575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210037" y="285751"/>
                </a:moveTo>
                <a:lnTo>
                  <a:pt x="8210037" y="6572251"/>
                </a:lnTo>
                <a:lnTo>
                  <a:pt x="11115676" y="6572251"/>
                </a:lnTo>
                <a:lnTo>
                  <a:pt x="11115676" y="2857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399CD7-C17C-4B4A-BFE8-4062C44E936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14" name="Рисунок 13" descr="Папка-планшет с галочками со сплошной заливкой">
            <a:extLst>
              <a:ext uri="{FF2B5EF4-FFF2-40B4-BE49-F238E27FC236}">
                <a16:creationId xmlns:a16="http://schemas.microsoft.com/office/drawing/2014/main" id="{CA01FE7A-4992-4DE4-B987-E9B44EACC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6999" y="2342108"/>
            <a:ext cx="2819400" cy="2819400"/>
          </a:xfrm>
          <a:prstGeom prst="rect">
            <a:avLst/>
          </a:prstGeom>
        </p:spPr>
      </p:pic>
      <p:pic>
        <p:nvPicPr>
          <p:cNvPr id="15" name="Рисунок 14" descr="Добавить со сплошной заливкой">
            <a:extLst>
              <a:ext uri="{FF2B5EF4-FFF2-40B4-BE49-F238E27FC236}">
                <a16:creationId xmlns:a16="http://schemas.microsoft.com/office/drawing/2014/main" id="{D9279888-F05C-4CDA-AC4F-96628249A0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078" y="-2181387"/>
            <a:ext cx="1827772" cy="1827772"/>
          </a:xfrm>
          <a:prstGeom prst="rect">
            <a:avLst/>
          </a:prstGeom>
        </p:spPr>
      </p:pic>
      <p:pic>
        <p:nvPicPr>
          <p:cNvPr id="16" name="Рисунок 15" descr="Деньги контур">
            <a:extLst>
              <a:ext uri="{FF2B5EF4-FFF2-40B4-BE49-F238E27FC236}">
                <a16:creationId xmlns:a16="http://schemas.microsoft.com/office/drawing/2014/main" id="{C835E683-5CDF-4ACA-8188-FCBD96A552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00012" y="-1132284"/>
            <a:ext cx="914400" cy="914400"/>
          </a:xfrm>
          <a:prstGeom prst="rect">
            <a:avLst/>
          </a:prstGeom>
        </p:spPr>
      </p:pic>
      <p:pic>
        <p:nvPicPr>
          <p:cNvPr id="17" name="Рисунок 16" descr="Подписаться со сплошной заливкой">
            <a:extLst>
              <a:ext uri="{FF2B5EF4-FFF2-40B4-BE49-F238E27FC236}">
                <a16:creationId xmlns:a16="http://schemas.microsoft.com/office/drawing/2014/main" id="{B0734200-E80A-474A-8FEC-A21F6728BA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3335" y="7075884"/>
            <a:ext cx="2536050" cy="2536050"/>
          </a:xfrm>
          <a:prstGeom prst="rect">
            <a:avLst/>
          </a:prstGeom>
        </p:spPr>
      </p:pic>
      <p:pic>
        <p:nvPicPr>
          <p:cNvPr id="18" name="Рисунок 17" descr="Отменить подписку со сплошной заливкой">
            <a:extLst>
              <a:ext uri="{FF2B5EF4-FFF2-40B4-BE49-F238E27FC236}">
                <a16:creationId xmlns:a16="http://schemas.microsoft.com/office/drawing/2014/main" id="{31F21849-FF87-4B3A-A14D-38C41B3359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9703" y="8216484"/>
            <a:ext cx="2536050" cy="25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2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6B5B47DD-1FEC-4D81-8BD3-79964ED1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8636"/>
          <a:stretch/>
        </p:blipFill>
        <p:spPr>
          <a:xfrm>
            <a:off x="8210037" y="828676"/>
            <a:ext cx="2905639" cy="5200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632CE6-2644-492D-835E-FF07A163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99" y="414692"/>
            <a:ext cx="2886877" cy="1733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E39B-26AF-4A5F-B2CD-C132FCE9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037" y="2157767"/>
            <a:ext cx="2886877" cy="9565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CB926-00DC-4D14-BEAA-9B002C4C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37" y="3123840"/>
            <a:ext cx="2886877" cy="6744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B54722-E52C-4DC5-8CD0-E922B20EF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037" y="3790948"/>
            <a:ext cx="2902198" cy="2238376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4A79AC81-D4A1-45A6-B4DB-80F5A4C89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6029325"/>
            <a:ext cx="2905639" cy="54292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51466939-A880-4ECE-AFA6-8F368D9C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285749"/>
            <a:ext cx="2905639" cy="619126"/>
          </a:xfrm>
          <a:prstGeom prst="rect">
            <a:avLst/>
          </a:prstGeom>
        </p:spPr>
      </p:pic>
      <p:pic>
        <p:nvPicPr>
          <p:cNvPr id="9" name="Рисунок 8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E5D239B2-2BC2-4DAD-AD8B-6FB956E90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210037 w 12192000"/>
              <a:gd name="connsiteY0" fmla="*/ 285751 h 6858000"/>
              <a:gd name="connsiteX1" fmla="*/ 8210037 w 12192000"/>
              <a:gd name="connsiteY1" fmla="*/ 6572251 h 6858000"/>
              <a:gd name="connsiteX2" fmla="*/ 11115676 w 12192000"/>
              <a:gd name="connsiteY2" fmla="*/ 6572251 h 6858000"/>
              <a:gd name="connsiteX3" fmla="*/ 11115676 w 12192000"/>
              <a:gd name="connsiteY3" fmla="*/ 28575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210037" y="285751"/>
                </a:moveTo>
                <a:lnTo>
                  <a:pt x="8210037" y="6572251"/>
                </a:lnTo>
                <a:lnTo>
                  <a:pt x="11115676" y="6572251"/>
                </a:lnTo>
                <a:lnTo>
                  <a:pt x="11115676" y="2857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399CD7-C17C-4B4A-BFE8-4062C44E936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Функционал бота</a:t>
            </a:r>
          </a:p>
        </p:txBody>
      </p:sp>
      <p:pic>
        <p:nvPicPr>
          <p:cNvPr id="7" name="Рисунок 6" descr="Подписаться со сплошной заливкой">
            <a:extLst>
              <a:ext uri="{FF2B5EF4-FFF2-40B4-BE49-F238E27FC236}">
                <a16:creationId xmlns:a16="http://schemas.microsoft.com/office/drawing/2014/main" id="{6889C3BB-E102-4EA6-97E9-12BDA6AB0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335" y="1912441"/>
            <a:ext cx="2536050" cy="2536050"/>
          </a:xfrm>
          <a:prstGeom prst="rect">
            <a:avLst/>
          </a:prstGeom>
        </p:spPr>
      </p:pic>
      <p:pic>
        <p:nvPicPr>
          <p:cNvPr id="14" name="Рисунок 13" descr="Отменить подписку со сплошной заливкой">
            <a:extLst>
              <a:ext uri="{FF2B5EF4-FFF2-40B4-BE49-F238E27FC236}">
                <a16:creationId xmlns:a16="http://schemas.microsoft.com/office/drawing/2014/main" id="{2FA26F94-4738-42BA-9C4F-B54C24650F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9703" y="3053041"/>
            <a:ext cx="2536050" cy="2536050"/>
          </a:xfrm>
          <a:prstGeom prst="rect">
            <a:avLst/>
          </a:prstGeom>
        </p:spPr>
      </p:pic>
      <p:pic>
        <p:nvPicPr>
          <p:cNvPr id="15" name="Рисунок 14" descr="Папка-планшет с галочками со сплошной заливкой">
            <a:extLst>
              <a:ext uri="{FF2B5EF4-FFF2-40B4-BE49-F238E27FC236}">
                <a16:creationId xmlns:a16="http://schemas.microsoft.com/office/drawing/2014/main" id="{87790BB4-DBF0-47EF-B973-B97677F635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6999" y="-2886959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E188D-1FF0-4730-A9DF-4E2272E83B89}"/>
              </a:ext>
            </a:extLst>
          </p:cNvPr>
          <p:cNvSpPr txBox="1"/>
          <p:nvPr/>
        </p:nvSpPr>
        <p:spPr>
          <a:xfrm>
            <a:off x="2638424" y="983159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CCE40C-38C9-4EB2-B2C9-E34169572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799" y="-6452833"/>
            <a:ext cx="2886877" cy="1733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D264BA-1816-447A-AE6A-B172B5A64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37" y="-4709758"/>
            <a:ext cx="2886877" cy="9565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3BDB96-766B-4836-B364-EC9877DDC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037" y="-3743685"/>
            <a:ext cx="2886877" cy="6744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6817B2-5050-4804-B36E-A127CFE85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0037" y="-3076577"/>
            <a:ext cx="2902198" cy="2238376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C9C7298F-3299-41E9-A6D8-0048F1B5B1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4"/>
          <a:stretch/>
        </p:blipFill>
        <p:spPr>
          <a:xfrm>
            <a:off x="8210037" y="-838200"/>
            <a:ext cx="2905639" cy="54292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057553DE-BD97-47EC-BF43-9CB949ADCC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3"/>
          <a:stretch/>
        </p:blipFill>
        <p:spPr>
          <a:xfrm>
            <a:off x="8210037" y="-6581776"/>
            <a:ext cx="2905639" cy="619126"/>
          </a:xfrm>
          <a:prstGeom prst="rect">
            <a:avLst/>
          </a:prstGeom>
        </p:spPr>
      </p:pic>
      <p:pic>
        <p:nvPicPr>
          <p:cNvPr id="16" name="Рисунок 15" descr="Подписаться со сплошной заливкой">
            <a:extLst>
              <a:ext uri="{FF2B5EF4-FFF2-40B4-BE49-F238E27FC236}">
                <a16:creationId xmlns:a16="http://schemas.microsoft.com/office/drawing/2014/main" id="{9DA21DD4-3355-4EC1-9991-0E03DA5A2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335" y="-4955084"/>
            <a:ext cx="2536050" cy="2536050"/>
          </a:xfrm>
          <a:prstGeom prst="rect">
            <a:avLst/>
          </a:prstGeom>
        </p:spPr>
      </p:pic>
      <p:pic>
        <p:nvPicPr>
          <p:cNvPr id="17" name="Рисунок 16" descr="Отменить подписку со сплошной заливкой">
            <a:extLst>
              <a:ext uri="{FF2B5EF4-FFF2-40B4-BE49-F238E27FC236}">
                <a16:creationId xmlns:a16="http://schemas.microsoft.com/office/drawing/2014/main" id="{2C7B7BD8-D621-4E7F-B81B-CDDDC0FA8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9703" y="-3814484"/>
            <a:ext cx="2536050" cy="2536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30C249-3696-E74C-AE12-1A5FA8B51E1A}"/>
              </a:ext>
            </a:extLst>
          </p:cNvPr>
          <p:cNvSpPr txBox="1"/>
          <p:nvPr/>
        </p:nvSpPr>
        <p:spPr>
          <a:xfrm>
            <a:off x="2638424" y="5667375"/>
            <a:ext cx="691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Анекдот: Сколько нужно технарей, чтобы написать бота? Ответ 6. Как же не повезло, что нас 5 ©Дима</a:t>
            </a:r>
          </a:p>
        </p:txBody>
      </p:sp>
    </p:spTree>
    <p:extLst>
      <p:ext uri="{BB962C8B-B14F-4D97-AF65-F5344CB8AC3E}">
        <p14:creationId xmlns:p14="http://schemas.microsoft.com/office/powerpoint/2010/main" val="202058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1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">
        <p159:morph option="byObject"/>
      </p:transition>
    </mc:Choice>
    <mc:Fallback xmlns="">
      <p:transition spd="slow" advClick="0" advTm="3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2867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Команда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80265-E564-4003-80AD-8387A5F9C527}"/>
              </a:ext>
            </a:extLst>
          </p:cNvPr>
          <p:cNvSpPr txBox="1"/>
          <p:nvPr/>
        </p:nvSpPr>
        <p:spPr>
          <a:xfrm>
            <a:off x="6983479" y="388980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Корчевский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E18D1-4303-453D-8B5C-0B2A7892D569}"/>
              </a:ext>
            </a:extLst>
          </p:cNvPr>
          <p:cNvSpPr txBox="1"/>
          <p:nvPr/>
        </p:nvSpPr>
        <p:spPr>
          <a:xfrm>
            <a:off x="9142138" y="388980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Цугуй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22133-76A4-4915-B336-A8832DAEF9FC}"/>
              </a:ext>
            </a:extLst>
          </p:cNvPr>
          <p:cNvSpPr txBox="1"/>
          <p:nvPr/>
        </p:nvSpPr>
        <p:spPr>
          <a:xfrm>
            <a:off x="4824821" y="388980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Поддубный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10AB2-5A58-4076-ABAE-B696E486412F}"/>
              </a:ext>
            </a:extLst>
          </p:cNvPr>
          <p:cNvSpPr txBox="1"/>
          <p:nvPr/>
        </p:nvSpPr>
        <p:spPr>
          <a:xfrm>
            <a:off x="2666163" y="388980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Ассенгеймер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2F16E-F2CA-4E82-8CDF-E0B2A7962782}"/>
              </a:ext>
            </a:extLst>
          </p:cNvPr>
          <p:cNvSpPr txBox="1"/>
          <p:nvPr/>
        </p:nvSpPr>
        <p:spPr>
          <a:xfrm>
            <a:off x="507505" y="388980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Рузин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7D8AF9B-893B-4827-863A-194C59634A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30236"/>
          <a:stretch/>
        </p:blipFill>
        <p:spPr>
          <a:xfrm>
            <a:off x="923928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1BDAAD-AA69-4649-ACBC-AAB79E62AF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4" b="11096"/>
          <a:stretch/>
        </p:blipFill>
        <p:spPr>
          <a:xfrm>
            <a:off x="3068911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CC590B-E770-42B0-B4C8-1A17BA33BA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19305" r="12101" b="23512"/>
          <a:stretch/>
        </p:blipFill>
        <p:spPr>
          <a:xfrm>
            <a:off x="5213895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4DD0022-627A-468C-9C6D-FC9D70C919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4492" r="3956" b="6282"/>
          <a:stretch/>
        </p:blipFill>
        <p:spPr>
          <a:xfrm>
            <a:off x="7358878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9F7EE61-E2E9-4AAF-902A-27C999E981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3863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60C744-B971-4373-86EE-D29CFA26B486}"/>
              </a:ext>
            </a:extLst>
          </p:cNvPr>
          <p:cNvSpPr txBox="1"/>
          <p:nvPr/>
        </p:nvSpPr>
        <p:spPr>
          <a:xfrm>
            <a:off x="6983479" y="7326436"/>
            <a:ext cx="250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  <a:br>
              <a:rPr lang="ru-RU" sz="1600" b="1" dirty="0">
                <a:latin typeface="Century Gothic" panose="020B0502020202020204" pitchFamily="34" charset="0"/>
              </a:rPr>
            </a:br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141433-25B4-424B-8683-3E12AC916F0E}"/>
              </a:ext>
            </a:extLst>
          </p:cNvPr>
          <p:cNvSpPr txBox="1"/>
          <p:nvPr/>
        </p:nvSpPr>
        <p:spPr>
          <a:xfrm>
            <a:off x="9142138" y="7449547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61029-B880-408D-AC19-ED16663D2C2C}"/>
              </a:ext>
            </a:extLst>
          </p:cNvPr>
          <p:cNvSpPr txBox="1"/>
          <p:nvPr/>
        </p:nvSpPr>
        <p:spPr>
          <a:xfrm>
            <a:off x="4824821" y="7203325"/>
            <a:ext cx="250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Руководитель команды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9F7837-E17F-4443-82D1-F5F56BDE694C}"/>
              </a:ext>
            </a:extLst>
          </p:cNvPr>
          <p:cNvSpPr txBox="1"/>
          <p:nvPr/>
        </p:nvSpPr>
        <p:spPr>
          <a:xfrm>
            <a:off x="2666163" y="7449547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E63938-CCFC-4029-9C93-F28B3BF4F40D}"/>
              </a:ext>
            </a:extLst>
          </p:cNvPr>
          <p:cNvSpPr txBox="1"/>
          <p:nvPr/>
        </p:nvSpPr>
        <p:spPr>
          <a:xfrm>
            <a:off x="507505" y="7449547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D51993-5B7B-4A6A-8A37-B0F56FB6C207}"/>
              </a:ext>
            </a:extLst>
          </p:cNvPr>
          <p:cNvSpPr txBox="1"/>
          <p:nvPr/>
        </p:nvSpPr>
        <p:spPr>
          <a:xfrm>
            <a:off x="507504" y="4176327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Максим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59282D-12C4-4112-9315-86E08C37E6CE}"/>
              </a:ext>
            </a:extLst>
          </p:cNvPr>
          <p:cNvSpPr txBox="1"/>
          <p:nvPr/>
        </p:nvSpPr>
        <p:spPr>
          <a:xfrm>
            <a:off x="2666162" y="4176327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C24C28-83A2-4A06-BBC9-C46D416C44BD}"/>
              </a:ext>
            </a:extLst>
          </p:cNvPr>
          <p:cNvSpPr txBox="1"/>
          <p:nvPr/>
        </p:nvSpPr>
        <p:spPr>
          <a:xfrm>
            <a:off x="4853704" y="4176327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Иван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5D199-97D4-4288-A0DB-04E80302AA5B}"/>
              </a:ext>
            </a:extLst>
          </p:cNvPr>
          <p:cNvSpPr txBox="1"/>
          <p:nvPr/>
        </p:nvSpPr>
        <p:spPr>
          <a:xfrm>
            <a:off x="6954596" y="4176327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Феликс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A7D0EF-AC74-43C1-9395-0A9F7E6F8C7E}"/>
              </a:ext>
            </a:extLst>
          </p:cNvPr>
          <p:cNvSpPr txBox="1"/>
          <p:nvPr/>
        </p:nvSpPr>
        <p:spPr>
          <a:xfrm>
            <a:off x="9199903" y="4176327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00680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2867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Команда</a:t>
            </a:r>
          </a:p>
        </p:txBody>
      </p:sp>
      <p:pic>
        <p:nvPicPr>
          <p:cNvPr id="13" name="Рисунок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7D8AF9B-893B-4827-863A-194C59634A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30236"/>
          <a:stretch/>
        </p:blipFill>
        <p:spPr>
          <a:xfrm>
            <a:off x="923928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1BDAAD-AA69-4649-ACBC-AAB79E62AF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4" b="11096"/>
          <a:stretch/>
        </p:blipFill>
        <p:spPr>
          <a:xfrm>
            <a:off x="3068911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CC590B-E770-42B0-B4C8-1A17BA33BA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19305" r="12101" b="23512"/>
          <a:stretch/>
        </p:blipFill>
        <p:spPr>
          <a:xfrm>
            <a:off x="5213895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4DD0022-627A-468C-9C6D-FC9D70C919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4492" r="3956" b="6282"/>
          <a:stretch/>
        </p:blipFill>
        <p:spPr>
          <a:xfrm>
            <a:off x="7358878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9F7EE61-E2E9-4AAF-902A-27C999E981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3863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303581-9F0B-45B8-824D-789242F0ED07}"/>
              </a:ext>
            </a:extLst>
          </p:cNvPr>
          <p:cNvSpPr txBox="1"/>
          <p:nvPr/>
        </p:nvSpPr>
        <p:spPr>
          <a:xfrm>
            <a:off x="6983479" y="4322742"/>
            <a:ext cx="250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  <a:br>
              <a:rPr lang="ru-RU" sz="1600" b="1" dirty="0">
                <a:latin typeface="Century Gothic" panose="020B0502020202020204" pitchFamily="34" charset="0"/>
              </a:rPr>
            </a:br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178873-000D-482D-AC53-49B722676646}"/>
              </a:ext>
            </a:extLst>
          </p:cNvPr>
          <p:cNvSpPr txBox="1"/>
          <p:nvPr/>
        </p:nvSpPr>
        <p:spPr>
          <a:xfrm>
            <a:off x="9142138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D3FF0-FB52-4B64-99B2-2BC2C0E8F096}"/>
              </a:ext>
            </a:extLst>
          </p:cNvPr>
          <p:cNvSpPr txBox="1"/>
          <p:nvPr/>
        </p:nvSpPr>
        <p:spPr>
          <a:xfrm>
            <a:off x="4824821" y="4199631"/>
            <a:ext cx="250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Руководитель команды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0CEB60-7EE5-43BD-9685-718F52ECF540}"/>
              </a:ext>
            </a:extLst>
          </p:cNvPr>
          <p:cNvSpPr txBox="1"/>
          <p:nvPr/>
        </p:nvSpPr>
        <p:spPr>
          <a:xfrm>
            <a:off x="2666163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99EEC-B229-44F1-9ED5-2D014E3FE064}"/>
              </a:ext>
            </a:extLst>
          </p:cNvPr>
          <p:cNvSpPr txBox="1"/>
          <p:nvPr/>
        </p:nvSpPr>
        <p:spPr>
          <a:xfrm>
            <a:off x="507505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655F4-3861-4F49-AE91-11007D5651F0}"/>
              </a:ext>
            </a:extLst>
          </p:cNvPr>
          <p:cNvSpPr txBox="1"/>
          <p:nvPr/>
        </p:nvSpPr>
        <p:spPr>
          <a:xfrm>
            <a:off x="6983479" y="-71363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Корчевский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1313AC-F586-4153-BBF4-64AA6DE6F80F}"/>
              </a:ext>
            </a:extLst>
          </p:cNvPr>
          <p:cNvSpPr txBox="1"/>
          <p:nvPr/>
        </p:nvSpPr>
        <p:spPr>
          <a:xfrm>
            <a:off x="9142138" y="-71363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Цугуй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5E769-97A2-4470-BB0A-C31580702BAE}"/>
              </a:ext>
            </a:extLst>
          </p:cNvPr>
          <p:cNvSpPr txBox="1"/>
          <p:nvPr/>
        </p:nvSpPr>
        <p:spPr>
          <a:xfrm>
            <a:off x="4824821" y="-71363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Поддубный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7CD1E5-A5B7-4EEE-B365-C5DA32438A05}"/>
              </a:ext>
            </a:extLst>
          </p:cNvPr>
          <p:cNvSpPr txBox="1"/>
          <p:nvPr/>
        </p:nvSpPr>
        <p:spPr>
          <a:xfrm>
            <a:off x="2666163" y="-71363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Ассенгеймер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A55D4-1A11-42C2-BE57-63F9DA1434D6}"/>
              </a:ext>
            </a:extLst>
          </p:cNvPr>
          <p:cNvSpPr txBox="1"/>
          <p:nvPr/>
        </p:nvSpPr>
        <p:spPr>
          <a:xfrm>
            <a:off x="507505" y="-713631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Century Gothic" panose="020B0502020202020204" pitchFamily="34" charset="0"/>
              </a:rPr>
              <a:t>Рузин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C30E3-ADB2-4384-BEBC-53D4183DAF78}"/>
              </a:ext>
            </a:extLst>
          </p:cNvPr>
          <p:cNvSpPr txBox="1"/>
          <p:nvPr/>
        </p:nvSpPr>
        <p:spPr>
          <a:xfrm>
            <a:off x="507504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Максим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DD014-F2B6-45B1-9F9E-C0F4F220C157}"/>
              </a:ext>
            </a:extLst>
          </p:cNvPr>
          <p:cNvSpPr txBox="1"/>
          <p:nvPr/>
        </p:nvSpPr>
        <p:spPr>
          <a:xfrm>
            <a:off x="2666162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E25494-7B11-48AD-A594-53A5995E724A}"/>
              </a:ext>
            </a:extLst>
          </p:cNvPr>
          <p:cNvSpPr txBox="1"/>
          <p:nvPr/>
        </p:nvSpPr>
        <p:spPr>
          <a:xfrm>
            <a:off x="4853704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Иван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7C627E-D52A-423A-B651-4E868CB54629}"/>
              </a:ext>
            </a:extLst>
          </p:cNvPr>
          <p:cNvSpPr txBox="1"/>
          <p:nvPr/>
        </p:nvSpPr>
        <p:spPr>
          <a:xfrm>
            <a:off x="6954596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Феликс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1CB9E-2DAE-4BC2-AEEA-7532DB3B0184}"/>
              </a:ext>
            </a:extLst>
          </p:cNvPr>
          <p:cNvSpPr txBox="1"/>
          <p:nvPr/>
        </p:nvSpPr>
        <p:spPr>
          <a:xfrm>
            <a:off x="9199903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27109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Проблема</a:t>
            </a:r>
          </a:p>
        </p:txBody>
      </p:sp>
      <p:pic>
        <p:nvPicPr>
          <p:cNvPr id="13" name="Рисунок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7D8AF9B-893B-4827-863A-194C59634A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30236"/>
          <a:stretch/>
        </p:blipFill>
        <p:spPr>
          <a:xfrm>
            <a:off x="-4081231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1BDAAD-AA69-4649-ACBC-AAB79E62AF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4" b="11096"/>
          <a:stretch/>
        </p:blipFill>
        <p:spPr>
          <a:xfrm>
            <a:off x="-1936248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CC590B-E770-42B0-B4C8-1A17BA33BA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19305" r="12101" b="23512"/>
          <a:stretch/>
        </p:blipFill>
        <p:spPr>
          <a:xfrm>
            <a:off x="5213895" y="-3459659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4DD0022-627A-468C-9C6D-FC9D70C919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4492" r="3956" b="6282"/>
          <a:stretch/>
        </p:blipFill>
        <p:spPr>
          <a:xfrm>
            <a:off x="12321403" y="1912440"/>
            <a:ext cx="1783260" cy="1783260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9F7EE61-E2E9-4AAF-902A-27C999E981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388" y="1912441"/>
            <a:ext cx="1783259" cy="1783259"/>
          </a:xfrm>
          <a:prstGeom prst="ellipse">
            <a:avLst/>
          </a:prstGeom>
          <a:effectLst>
            <a:outerShdw blurRad="139700" dist="139700" dir="372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303581-9F0B-45B8-824D-789242F0ED07}"/>
              </a:ext>
            </a:extLst>
          </p:cNvPr>
          <p:cNvSpPr txBox="1"/>
          <p:nvPr/>
        </p:nvSpPr>
        <p:spPr>
          <a:xfrm>
            <a:off x="11946004" y="4322742"/>
            <a:ext cx="250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  <a:br>
              <a:rPr lang="ru-RU" sz="1600" b="1" dirty="0">
                <a:latin typeface="Century Gothic" panose="020B0502020202020204" pitchFamily="34" charset="0"/>
              </a:rPr>
            </a:br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178873-000D-482D-AC53-49B722676646}"/>
              </a:ext>
            </a:extLst>
          </p:cNvPr>
          <p:cNvSpPr txBox="1"/>
          <p:nvPr/>
        </p:nvSpPr>
        <p:spPr>
          <a:xfrm>
            <a:off x="14104663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D3FF0-FB52-4B64-99B2-2BC2C0E8F096}"/>
              </a:ext>
            </a:extLst>
          </p:cNvPr>
          <p:cNvSpPr txBox="1"/>
          <p:nvPr/>
        </p:nvSpPr>
        <p:spPr>
          <a:xfrm>
            <a:off x="4824821" y="-1172469"/>
            <a:ext cx="250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Руководитель команды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Презентация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0CEB60-7EE5-43BD-9685-718F52ECF540}"/>
              </a:ext>
            </a:extLst>
          </p:cNvPr>
          <p:cNvSpPr txBox="1"/>
          <p:nvPr/>
        </p:nvSpPr>
        <p:spPr>
          <a:xfrm>
            <a:off x="-2338996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err="1">
                <a:latin typeface="Century Gothic" panose="020B0502020202020204" pitchFamily="34" charset="0"/>
              </a:rPr>
              <a:t>Лендинг</a:t>
            </a:r>
            <a:endParaRPr lang="ru-RU" sz="1600" b="1" dirty="0">
              <a:latin typeface="Century Gothic" panose="020B0502020202020204" pitchFamily="34" charset="0"/>
            </a:endParaRP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99EEC-B229-44F1-9ED5-2D014E3FE064}"/>
              </a:ext>
            </a:extLst>
          </p:cNvPr>
          <p:cNvSpPr txBox="1"/>
          <p:nvPr/>
        </p:nvSpPr>
        <p:spPr>
          <a:xfrm>
            <a:off x="-4497654" y="4445853"/>
            <a:ext cx="25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Настройка БД</a:t>
            </a:r>
          </a:p>
          <a:p>
            <a:pPr algn="ctr"/>
            <a:r>
              <a:rPr lang="ru-RU" sz="1600" b="1" dirty="0">
                <a:latin typeface="Century Gothic" panose="020B0502020202020204" pitchFamily="34" charset="0"/>
              </a:rPr>
              <a:t>Написание бота</a:t>
            </a:r>
          </a:p>
        </p:txBody>
      </p:sp>
      <p:pic>
        <p:nvPicPr>
          <p:cNvPr id="5" name="Рисунок 4" descr="Контур замешательства на лица со сплошной заливкой">
            <a:extLst>
              <a:ext uri="{FF2B5EF4-FFF2-40B4-BE49-F238E27FC236}">
                <a16:creationId xmlns:a16="http://schemas.microsoft.com/office/drawing/2014/main" id="{D3A18101-51D9-4AA1-AD0F-BDEBB253B6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9410" y="2857600"/>
            <a:ext cx="2505072" cy="2505072"/>
          </a:xfrm>
          <a:prstGeom prst="rect">
            <a:avLst/>
          </a:prstGeom>
        </p:spPr>
      </p:pic>
      <p:pic>
        <p:nvPicPr>
          <p:cNvPr id="7" name="Рисунок 6" descr="Отзыв клиента со сплошной заливкой">
            <a:extLst>
              <a:ext uri="{FF2B5EF4-FFF2-40B4-BE49-F238E27FC236}">
                <a16:creationId xmlns:a16="http://schemas.microsoft.com/office/drawing/2014/main" id="{128FB754-9550-4333-8304-F9B51DD8A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0071" y="2327761"/>
            <a:ext cx="3564750" cy="3564750"/>
          </a:xfrm>
          <a:prstGeom prst="rect">
            <a:avLst/>
          </a:prstGeom>
        </p:spPr>
      </p:pic>
      <p:pic>
        <p:nvPicPr>
          <p:cNvPr id="20" name="Рисунок 19" descr="Стрелка вправо со сплошной заливкой">
            <a:extLst>
              <a:ext uri="{FF2B5EF4-FFF2-40B4-BE49-F238E27FC236}">
                <a16:creationId xmlns:a16="http://schemas.microsoft.com/office/drawing/2014/main" id="{8B279969-6A14-4257-A885-24E0FE50B1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43511" y="3099289"/>
            <a:ext cx="2021695" cy="2021695"/>
          </a:xfrm>
          <a:prstGeom prst="rect">
            <a:avLst/>
          </a:prstGeom>
        </p:spPr>
      </p:pic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1E4E53C-86DC-434D-8BEE-073CBD56851D}"/>
              </a:ext>
            </a:extLst>
          </p:cNvPr>
          <p:cNvGrpSpPr/>
          <p:nvPr/>
        </p:nvGrpSpPr>
        <p:grpSpPr>
          <a:xfrm>
            <a:off x="9483360" y="2857600"/>
            <a:ext cx="2058828" cy="2058828"/>
            <a:chOff x="9483360" y="2857600"/>
            <a:chExt cx="2058828" cy="2058828"/>
          </a:xfrm>
        </p:grpSpPr>
        <p:pic>
          <p:nvPicPr>
            <p:cNvPr id="27" name="Рисунок 26" descr="Знак вопроса со сплошной заливкой">
              <a:extLst>
                <a:ext uri="{FF2B5EF4-FFF2-40B4-BE49-F238E27FC236}">
                  <a16:creationId xmlns:a16="http://schemas.microsoft.com/office/drawing/2014/main" id="{56AF4744-C391-467F-8B88-328C9ECE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83360" y="2857600"/>
              <a:ext cx="2058828" cy="2058828"/>
            </a:xfrm>
            <a:prstGeom prst="rect">
              <a:avLst/>
            </a:prstGeom>
          </p:spPr>
        </p:pic>
        <p:pic>
          <p:nvPicPr>
            <p:cNvPr id="23" name="Рисунок 22" descr="Деньги контур">
              <a:extLst>
                <a:ext uri="{FF2B5EF4-FFF2-40B4-BE49-F238E27FC236}">
                  <a16:creationId xmlns:a16="http://schemas.microsoft.com/office/drawing/2014/main" id="{FE5A541B-E620-4530-B30C-8424D38D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20562" y="2884567"/>
              <a:ext cx="1960504" cy="196050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DCCB7EF-7C03-4CA0-9652-E9862719D5CD}"/>
              </a:ext>
            </a:extLst>
          </p:cNvPr>
          <p:cNvSpPr txBox="1"/>
          <p:nvPr/>
        </p:nvSpPr>
        <p:spPr>
          <a:xfrm>
            <a:off x="-4497654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Максим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DCA871-0D29-400D-9CF0-52DB3FD22445}"/>
              </a:ext>
            </a:extLst>
          </p:cNvPr>
          <p:cNvSpPr txBox="1"/>
          <p:nvPr/>
        </p:nvSpPr>
        <p:spPr>
          <a:xfrm>
            <a:off x="-2338996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306362-5F68-4301-8092-CCE37C9EF2B7}"/>
              </a:ext>
            </a:extLst>
          </p:cNvPr>
          <p:cNvSpPr txBox="1"/>
          <p:nvPr/>
        </p:nvSpPr>
        <p:spPr>
          <a:xfrm>
            <a:off x="4853704" y="-3903340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Иван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35F7A-C293-4156-9DF3-0D44348BAE70}"/>
              </a:ext>
            </a:extLst>
          </p:cNvPr>
          <p:cNvSpPr txBox="1"/>
          <p:nvPr/>
        </p:nvSpPr>
        <p:spPr>
          <a:xfrm>
            <a:off x="11961316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Феликс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DBFCCC-2CBF-4B21-8BBC-9C2DCDF764CD}"/>
              </a:ext>
            </a:extLst>
          </p:cNvPr>
          <p:cNvSpPr txBox="1"/>
          <p:nvPr/>
        </p:nvSpPr>
        <p:spPr>
          <a:xfrm>
            <a:off x="14206623" y="1480572"/>
            <a:ext cx="25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07544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Проблема</a:t>
            </a:r>
          </a:p>
        </p:txBody>
      </p:sp>
      <p:pic>
        <p:nvPicPr>
          <p:cNvPr id="5" name="Рисунок 4" descr="Контур замешательства на лица со сплошной заливкой">
            <a:extLst>
              <a:ext uri="{FF2B5EF4-FFF2-40B4-BE49-F238E27FC236}">
                <a16:creationId xmlns:a16="http://schemas.microsoft.com/office/drawing/2014/main" id="{D3A18101-51D9-4AA1-AD0F-BDEBB253B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909" y="2857600"/>
            <a:ext cx="2505072" cy="2505072"/>
          </a:xfrm>
          <a:prstGeom prst="rect">
            <a:avLst/>
          </a:prstGeom>
        </p:spPr>
      </p:pic>
      <p:pic>
        <p:nvPicPr>
          <p:cNvPr id="20" name="Рисунок 19" descr="Стрелка вправо со сплошной заливкой">
            <a:extLst>
              <a:ext uri="{FF2B5EF4-FFF2-40B4-BE49-F238E27FC236}">
                <a16:creationId xmlns:a16="http://schemas.microsoft.com/office/drawing/2014/main" id="{8B279969-6A14-4257-A885-24E0FE50B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511" y="3099289"/>
            <a:ext cx="2021695" cy="2021695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885BF2-025A-46A5-BA9A-FFA5644BD0DE}"/>
              </a:ext>
            </a:extLst>
          </p:cNvPr>
          <p:cNvGrpSpPr/>
          <p:nvPr/>
        </p:nvGrpSpPr>
        <p:grpSpPr>
          <a:xfrm>
            <a:off x="521860" y="2857600"/>
            <a:ext cx="2058828" cy="2058828"/>
            <a:chOff x="9483360" y="2857600"/>
            <a:chExt cx="2058828" cy="2058828"/>
          </a:xfrm>
        </p:grpSpPr>
        <p:pic>
          <p:nvPicPr>
            <p:cNvPr id="27" name="Рисунок 26" descr="Знак вопроса со сплошной заливкой">
              <a:extLst>
                <a:ext uri="{FF2B5EF4-FFF2-40B4-BE49-F238E27FC236}">
                  <a16:creationId xmlns:a16="http://schemas.microsoft.com/office/drawing/2014/main" id="{56AF4744-C391-467F-8B88-328C9ECE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83360" y="2857600"/>
              <a:ext cx="2058828" cy="2058828"/>
            </a:xfrm>
            <a:prstGeom prst="rect">
              <a:avLst/>
            </a:prstGeom>
          </p:spPr>
        </p:pic>
        <p:pic>
          <p:nvPicPr>
            <p:cNvPr id="23" name="Рисунок 22" descr="Деньги контур">
              <a:extLst>
                <a:ext uri="{FF2B5EF4-FFF2-40B4-BE49-F238E27FC236}">
                  <a16:creationId xmlns:a16="http://schemas.microsoft.com/office/drawing/2014/main" id="{FE5A541B-E620-4530-B30C-8424D38D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20562" y="2884567"/>
              <a:ext cx="1960504" cy="1960504"/>
            </a:xfrm>
            <a:prstGeom prst="rect">
              <a:avLst/>
            </a:prstGeom>
          </p:spPr>
        </p:pic>
      </p:grpSp>
      <p:pic>
        <p:nvPicPr>
          <p:cNvPr id="8" name="Рисунок 7" descr="Вопросы контур">
            <a:extLst>
              <a:ext uri="{FF2B5EF4-FFF2-40B4-BE49-F238E27FC236}">
                <a16:creationId xmlns:a16="http://schemas.microsoft.com/office/drawing/2014/main" id="{DB3E393B-DF62-4604-AEEC-625D0357E8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9111" y="1912441"/>
            <a:ext cx="4288334" cy="42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05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Решение проблемы</a:t>
            </a:r>
          </a:p>
        </p:txBody>
      </p:sp>
      <p:pic>
        <p:nvPicPr>
          <p:cNvPr id="9" name="Рисунок 8" descr="Контур улыбающегося лица со сплошной заливкой">
            <a:extLst>
              <a:ext uri="{FF2B5EF4-FFF2-40B4-BE49-F238E27FC236}">
                <a16:creationId xmlns:a16="http://schemas.microsoft.com/office/drawing/2014/main" id="{CCF76634-8AB8-4526-A8AD-6F035D219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7909" y="2901143"/>
            <a:ext cx="2505072" cy="2505072"/>
          </a:xfrm>
          <a:prstGeom prst="rect">
            <a:avLst/>
          </a:prstGeom>
        </p:spPr>
      </p:pic>
      <p:pic>
        <p:nvPicPr>
          <p:cNvPr id="15" name="Рисунок 14" descr="Стрелка вправо со сплошной заливкой">
            <a:extLst>
              <a:ext uri="{FF2B5EF4-FFF2-40B4-BE49-F238E27FC236}">
                <a16:creationId xmlns:a16="http://schemas.microsoft.com/office/drawing/2014/main" id="{C452BC9E-C76A-45CB-963F-6A9C0F993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511" y="3099289"/>
            <a:ext cx="2021695" cy="2021695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67F999B-F0FD-4E6A-9B09-346056EE09E4}"/>
              </a:ext>
            </a:extLst>
          </p:cNvPr>
          <p:cNvGrpSpPr/>
          <p:nvPr/>
        </p:nvGrpSpPr>
        <p:grpSpPr>
          <a:xfrm>
            <a:off x="6930570" y="2144485"/>
            <a:ext cx="3719285" cy="3719285"/>
            <a:chOff x="6930570" y="2144485"/>
            <a:chExt cx="3719285" cy="3719285"/>
          </a:xfrm>
        </p:grpSpPr>
        <p:pic>
          <p:nvPicPr>
            <p:cNvPr id="6" name="Рисунок 5" descr="Робот контур">
              <a:extLst>
                <a:ext uri="{FF2B5EF4-FFF2-40B4-BE49-F238E27FC236}">
                  <a16:creationId xmlns:a16="http://schemas.microsoft.com/office/drawing/2014/main" id="{01A74AA9-2D30-4BAF-9AAC-C98EC130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0570" y="2144485"/>
              <a:ext cx="3719285" cy="3719285"/>
            </a:xfrm>
            <a:prstGeom prst="rect">
              <a:avLst/>
            </a:prstGeom>
          </p:spPr>
        </p:pic>
        <p:pic>
          <p:nvPicPr>
            <p:cNvPr id="13" name="Рисунок 12" descr="Деньги контур">
              <a:extLst>
                <a:ext uri="{FF2B5EF4-FFF2-40B4-BE49-F238E27FC236}">
                  <a16:creationId xmlns:a16="http://schemas.microsoft.com/office/drawing/2014/main" id="{A187AD8D-F9D9-435B-9C41-0835B0A1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42156">
              <a:off x="7119857" y="26420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6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Бот – кто это и зачем?</a:t>
            </a:r>
          </a:p>
        </p:txBody>
      </p:sp>
      <p:pic>
        <p:nvPicPr>
          <p:cNvPr id="7" name="Рисунок 6" descr="Контур улыбающегося лица со сплошной заливкой">
            <a:extLst>
              <a:ext uri="{FF2B5EF4-FFF2-40B4-BE49-F238E27FC236}">
                <a16:creationId xmlns:a16="http://schemas.microsoft.com/office/drawing/2014/main" id="{50FE2B09-E98C-49C9-99F0-D13C62E94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54939" y="2901143"/>
            <a:ext cx="2505072" cy="2505072"/>
          </a:xfrm>
          <a:prstGeom prst="rect">
            <a:avLst/>
          </a:prstGeom>
        </p:spPr>
      </p:pic>
      <p:pic>
        <p:nvPicPr>
          <p:cNvPr id="8" name="Рисунок 7" descr="Стрелка вправо со сплошной заливкой">
            <a:extLst>
              <a:ext uri="{FF2B5EF4-FFF2-40B4-BE49-F238E27FC236}">
                <a16:creationId xmlns:a16="http://schemas.microsoft.com/office/drawing/2014/main" id="{D5FBF8DA-49B1-45C5-B906-437E3F161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511" y="7429500"/>
            <a:ext cx="2021695" cy="2021695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B0FE24D-C129-4EFE-8994-8F3A6F336381}"/>
              </a:ext>
            </a:extLst>
          </p:cNvPr>
          <p:cNvGrpSpPr/>
          <p:nvPr/>
        </p:nvGrpSpPr>
        <p:grpSpPr>
          <a:xfrm>
            <a:off x="4236357" y="2144485"/>
            <a:ext cx="3719285" cy="3719285"/>
            <a:chOff x="6930570" y="2144485"/>
            <a:chExt cx="3719285" cy="3719285"/>
          </a:xfrm>
        </p:grpSpPr>
        <p:pic>
          <p:nvPicPr>
            <p:cNvPr id="16" name="Рисунок 15" descr="Робот контур">
              <a:extLst>
                <a:ext uri="{FF2B5EF4-FFF2-40B4-BE49-F238E27FC236}">
                  <a16:creationId xmlns:a16="http://schemas.microsoft.com/office/drawing/2014/main" id="{A940B07E-EE7D-430C-9B22-D2BE7D65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0570" y="2144485"/>
              <a:ext cx="3719285" cy="3719285"/>
            </a:xfrm>
            <a:prstGeom prst="rect">
              <a:avLst/>
            </a:prstGeom>
          </p:spPr>
        </p:pic>
        <p:pic>
          <p:nvPicPr>
            <p:cNvPr id="17" name="Рисунок 16" descr="Деньги контур">
              <a:extLst>
                <a:ext uri="{FF2B5EF4-FFF2-40B4-BE49-F238E27FC236}">
                  <a16:creationId xmlns:a16="http://schemas.microsoft.com/office/drawing/2014/main" id="{99590DA4-4AFA-463C-8F0A-FBF70ABAD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42156">
              <a:off x="7119857" y="26420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44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бо, гора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37B3024-EDDD-4207-873D-2846C3E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21E92-70CB-4796-B14D-8D7A7E36755B}"/>
              </a:ext>
            </a:extLst>
          </p:cNvPr>
          <p:cNvSpPr txBox="1"/>
          <p:nvPr/>
        </p:nvSpPr>
        <p:spPr>
          <a:xfrm>
            <a:off x="1076324" y="571500"/>
            <a:ext cx="6915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Как это работает?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5DAFE6-8B4A-43EC-A8A4-BF59AE346D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3261" r="691" b="5482"/>
          <a:stretch/>
        </p:blipFill>
        <p:spPr>
          <a:xfrm>
            <a:off x="3979377" y="4240709"/>
            <a:ext cx="7860197" cy="139065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0D0E5BD-0CA1-4D7C-8E13-9C44AE369D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3322" r="1240" b="4566"/>
          <a:stretch/>
        </p:blipFill>
        <p:spPr>
          <a:xfrm>
            <a:off x="6404525" y="2233612"/>
            <a:ext cx="3009900" cy="1114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B1C5F-6C5C-40D7-84EC-2D9C41546EF3}"/>
              </a:ext>
            </a:extLst>
          </p:cNvPr>
          <p:cNvSpPr txBox="1"/>
          <p:nvPr/>
        </p:nvSpPr>
        <p:spPr>
          <a:xfrm>
            <a:off x="6096000" y="3594318"/>
            <a:ext cx="43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И немного про базу данных…</a:t>
            </a:r>
          </a:p>
        </p:txBody>
      </p:sp>
    </p:spTree>
    <p:extLst>
      <p:ext uri="{BB962C8B-B14F-4D97-AF65-F5344CB8AC3E}">
        <p14:creationId xmlns:p14="http://schemas.microsoft.com/office/powerpoint/2010/main" val="109647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Projec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" id="{81730336-1C34-40C0-8343-CCF77EAC13AD}" vid="{A1FE1958-44EA-4C22-A7CE-D94A0C1F632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411</TotalTime>
  <Words>180</Words>
  <Application>Microsoft Macintosh PowerPoint</Application>
  <PresentationFormat>Широкоэкранный</PresentationFormat>
  <Paragraphs>91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Project</vt:lpstr>
      <vt:lpstr>Хакатон: Бот «ГДЛ»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Поддубный</dc:creator>
  <cp:lastModifiedBy>Microsoft Office User</cp:lastModifiedBy>
  <cp:revision>97</cp:revision>
  <dcterms:created xsi:type="dcterms:W3CDTF">2020-11-26T08:39:16Z</dcterms:created>
  <dcterms:modified xsi:type="dcterms:W3CDTF">2021-11-21T05:59:27Z</dcterms:modified>
</cp:coreProperties>
</file>