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57" r:id="rId10"/>
    <p:sldId id="258" r:id="rId11"/>
    <p:sldId id="260" r:id="rId12"/>
    <p:sldId id="259" r:id="rId13"/>
    <p:sldId id="261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SEM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123985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Charith</a:t>
            </a:r>
            <a:r>
              <a:rPr lang="en-US" dirty="0"/>
              <a:t> </a:t>
            </a:r>
            <a:r>
              <a:rPr lang="en-US" dirty="0" err="1"/>
              <a:t>Atapattu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Mahdi </a:t>
            </a:r>
            <a:r>
              <a:rPr lang="en-US" dirty="0" err="1" smtClean="0"/>
              <a:t>Moradi</a:t>
            </a:r>
            <a:endParaRPr lang="en-US" dirty="0" smtClean="0"/>
          </a:p>
          <a:p>
            <a:r>
              <a:rPr lang="en-US" dirty="0" smtClean="0"/>
              <a:t>Ali Khamesipour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163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5152"/>
          </a:xfrm>
        </p:spPr>
        <p:txBody>
          <a:bodyPr/>
          <a:lstStyle/>
          <a:p>
            <a:r>
              <a:rPr lang="en-US"/>
              <a:t>Google Analytics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02805"/>
            <a:ext cx="8596668" cy="3880773"/>
          </a:xfrm>
        </p:spPr>
        <p:txBody>
          <a:bodyPr/>
          <a:lstStyle/>
          <a:p>
            <a:r>
              <a:rPr lang="en-US"/>
              <a:t>Concerns </a:t>
            </a:r>
          </a:p>
          <a:p>
            <a:pPr lvl="1"/>
            <a:r>
              <a:rPr lang="en-US"/>
              <a:t>What are the most visited web pages?</a:t>
            </a:r>
          </a:p>
          <a:p>
            <a:pPr lvl="1"/>
            <a:r>
              <a:rPr lang="en-US"/>
              <a:t>From where they are accessing?</a:t>
            </a:r>
          </a:p>
          <a:p>
            <a:pPr lvl="1"/>
            <a:r>
              <a:rPr lang="en-US"/>
              <a:t>How much time they are using?</a:t>
            </a:r>
          </a:p>
          <a:p>
            <a:pPr lvl="1"/>
            <a:r>
              <a:rPr lang="en-US"/>
              <a:t>What is the accessing device?</a:t>
            </a:r>
          </a:p>
        </p:txBody>
      </p:sp>
    </p:spTree>
    <p:extLst>
      <p:ext uri="{BB962C8B-B14F-4D97-AF65-F5344CB8AC3E}">
        <p14:creationId xmlns:p14="http://schemas.microsoft.com/office/powerpoint/2010/main" val="2681409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5152"/>
          </a:xfrm>
        </p:spPr>
        <p:txBody>
          <a:bodyPr/>
          <a:lstStyle/>
          <a:p>
            <a:r>
              <a:rPr lang="en-US"/>
              <a:t>Google Analytics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263" y="1444625"/>
            <a:ext cx="7666711" cy="491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47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Google Analytics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667" y="1538796"/>
            <a:ext cx="8158002" cy="446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40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Google Analytics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828" y="1353312"/>
            <a:ext cx="8471680" cy="519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68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repository for SEM Project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581" y="1365060"/>
            <a:ext cx="8157857" cy="493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42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repository for SEM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8066532" cy="529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15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repository for SEM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63" y="1268020"/>
            <a:ext cx="8512386" cy="551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73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Registration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2769"/>
            <a:ext cx="8596668" cy="4468594"/>
          </a:xfrm>
        </p:spPr>
        <p:txBody>
          <a:bodyPr/>
          <a:lstStyle/>
          <a:p>
            <a:r>
              <a:rPr lang="en-US"/>
              <a:t>Implementing AUTO_EMAIL and AUTO_SMS Using MEAN web technology.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408" y="2099848"/>
            <a:ext cx="4313491" cy="394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</a:t>
            </a:r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Expected CTR </a:t>
            </a:r>
          </a:p>
          <a:p>
            <a:pPr fontAlgn="base"/>
            <a:r>
              <a:rPr lang="en-US" dirty="0" smtClean="0"/>
              <a:t>Ad relevance </a:t>
            </a:r>
          </a:p>
          <a:p>
            <a:pPr fontAlgn="base"/>
            <a:r>
              <a:rPr lang="en-US" dirty="0" smtClean="0"/>
              <a:t>Landing page experience </a:t>
            </a:r>
          </a:p>
          <a:p>
            <a:pPr marL="0" indent="0" fontAlgn="base">
              <a:buNone/>
            </a:pPr>
            <a:r>
              <a:rPr lang="en-US" dirty="0" smtClean="0"/>
              <a:t>The last two are important for high quality scores.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4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the search terms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58119"/>
            <a:ext cx="10379449" cy="478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74893"/>
            <a:ext cx="10844493" cy="501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6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60" y="1223897"/>
            <a:ext cx="10517841" cy="48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74" y="1209332"/>
            <a:ext cx="10915650" cy="505294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4" y="548932"/>
            <a:ext cx="8596668" cy="1320800"/>
          </a:xfrm>
        </p:spPr>
        <p:txBody>
          <a:bodyPr/>
          <a:lstStyle/>
          <a:p>
            <a:r>
              <a:rPr lang="en-US" dirty="0" smtClean="0"/>
              <a:t>Track the keywords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40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77629"/>
            <a:ext cx="11071412" cy="507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7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72732"/>
            <a:ext cx="10350874" cy="469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0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3973"/>
            <a:ext cx="8596668" cy="3880773"/>
          </a:xfrm>
        </p:spPr>
        <p:txBody>
          <a:bodyPr/>
          <a:lstStyle/>
          <a:p>
            <a:r>
              <a:rPr lang="en-US"/>
              <a:t>Analyzing Google Analytics</a:t>
            </a:r>
          </a:p>
          <a:p>
            <a:r>
              <a:rPr lang="en-US"/>
              <a:t>Maintaining GitHub repository</a:t>
            </a:r>
          </a:p>
          <a:p>
            <a:r>
              <a:rPr lang="en-US"/>
              <a:t>Student Registration form</a:t>
            </a:r>
          </a:p>
          <a:p>
            <a:pPr lvl="1"/>
            <a:r>
              <a:rPr lang="en-US"/>
              <a:t>Using MEAN web technology</a:t>
            </a:r>
          </a:p>
          <a:p>
            <a:pPr lvl="1"/>
            <a:r>
              <a:rPr lang="en-US"/>
              <a:t>Mail and SMS service integration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397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103</Words>
  <Application>Microsoft Office PowerPoint</Application>
  <PresentationFormat>Widescreen</PresentationFormat>
  <Paragraphs>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SEM Project</vt:lpstr>
      <vt:lpstr>Quality Score</vt:lpstr>
      <vt:lpstr>Track the search terms</vt:lpstr>
      <vt:lpstr>Continue</vt:lpstr>
      <vt:lpstr>PowerPoint Presentation</vt:lpstr>
      <vt:lpstr>Track the keywords </vt:lpstr>
      <vt:lpstr>PowerPoint Presentation</vt:lpstr>
      <vt:lpstr>PowerPoint Presentation</vt:lpstr>
      <vt:lpstr>Tasks</vt:lpstr>
      <vt:lpstr>Google Analytics</vt:lpstr>
      <vt:lpstr>Google Analytics</vt:lpstr>
      <vt:lpstr>Google Analytics</vt:lpstr>
      <vt:lpstr>Google Analytics</vt:lpstr>
      <vt:lpstr>GitHub repository for SEM Project</vt:lpstr>
      <vt:lpstr>GitHub repository for SEM Project</vt:lpstr>
      <vt:lpstr>GitHub repository for SEM Project</vt:lpstr>
      <vt:lpstr>Student Registration form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 Project</dc:title>
  <cp:lastModifiedBy>Alireza Khamesipour</cp:lastModifiedBy>
  <cp:revision>3</cp:revision>
  <dcterms:modified xsi:type="dcterms:W3CDTF">2017-08-25T15:14:07Z</dcterms:modified>
</cp:coreProperties>
</file>