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1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13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4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55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7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6E8C-ABA4-432E-AE22-AD73587291B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Google </a:t>
            </a:r>
            <a:r>
              <a:rPr lang="en-US" sz="4000" dirty="0" err="1" smtClean="0"/>
              <a:t>Adwords</a:t>
            </a:r>
            <a:r>
              <a:rPr lang="en-US" sz="4000" dirty="0" smtClean="0"/>
              <a:t> Report</a:t>
            </a:r>
            <a:br>
              <a:rPr lang="en-US" sz="4000" dirty="0" smtClean="0"/>
            </a:br>
            <a:r>
              <a:rPr lang="en-US" sz="4000" dirty="0" smtClean="0"/>
              <a:t>09/22/2017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72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Activities: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65" y="1562072"/>
            <a:ext cx="8596668" cy="524328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Change of ads’ headline and description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Pause keywords with unrelated search </a:t>
            </a:r>
            <a:r>
              <a:rPr lang="en-US" sz="2400" b="1" dirty="0" smtClean="0">
                <a:solidFill>
                  <a:schemeClr val="accent1"/>
                </a:solidFill>
              </a:rPr>
              <a:t>terms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Checking of match type performance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Checking search terms for creating new keywords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Linking </a:t>
            </a:r>
            <a:r>
              <a:rPr lang="en-US" sz="2400" b="1" dirty="0" err="1" smtClean="0">
                <a:solidFill>
                  <a:schemeClr val="accent1"/>
                </a:solidFill>
              </a:rPr>
              <a:t>Adwords</a:t>
            </a:r>
            <a:r>
              <a:rPr lang="en-US" sz="2400" b="1" dirty="0" smtClean="0">
                <a:solidFill>
                  <a:schemeClr val="accent1"/>
                </a:solidFill>
              </a:rPr>
              <a:t> and Analytics</a:t>
            </a: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8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79335" cy="1320800"/>
          </a:xfrm>
        </p:spPr>
        <p:txBody>
          <a:bodyPr/>
          <a:lstStyle/>
          <a:p>
            <a:r>
              <a:rPr lang="en-US" b="1" dirty="0"/>
              <a:t>Change of ads’ headline and description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265" y="1629395"/>
            <a:ext cx="6797920" cy="2274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65" y="4186151"/>
            <a:ext cx="6797920" cy="19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79335" cy="1320800"/>
          </a:xfrm>
        </p:spPr>
        <p:txBody>
          <a:bodyPr/>
          <a:lstStyle/>
          <a:p>
            <a:r>
              <a:rPr lang="en-US" b="1" dirty="0"/>
              <a:t>Pause keywords with unrelated search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We have </a:t>
            </a:r>
            <a:r>
              <a:rPr lang="en-US" sz="2400" b="1" dirty="0" smtClean="0">
                <a:solidFill>
                  <a:schemeClr val="accent1"/>
                </a:solidFill>
              </a:rPr>
              <a:t>payed $7920 for all keywords for the first day</a:t>
            </a: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$6717 for those are now paused</a:t>
            </a: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$1203 for those that are still active</a:t>
            </a:r>
            <a:endParaRPr lang="en-US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8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79335" cy="1320800"/>
          </a:xfrm>
        </p:spPr>
        <p:txBody>
          <a:bodyPr/>
          <a:lstStyle/>
          <a:p>
            <a:r>
              <a:rPr lang="en-US" b="1" dirty="0"/>
              <a:t>Checking of match type 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We have </a:t>
            </a:r>
            <a:r>
              <a:rPr lang="en-US" sz="2400" b="1" dirty="0" smtClean="0">
                <a:solidFill>
                  <a:schemeClr val="accent1"/>
                </a:solidFill>
              </a:rPr>
              <a:t>payed $7920 from the first day</a:t>
            </a: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$5065 for broad match searches</a:t>
            </a: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$1938 </a:t>
            </a:r>
            <a:r>
              <a:rPr lang="en-US" sz="2200" b="1" dirty="0">
                <a:solidFill>
                  <a:schemeClr val="accent1"/>
                </a:solidFill>
              </a:rPr>
              <a:t>for </a:t>
            </a:r>
            <a:r>
              <a:rPr lang="en-US" sz="2200" b="1" dirty="0" smtClean="0">
                <a:solidFill>
                  <a:schemeClr val="accent1"/>
                </a:solidFill>
              </a:rPr>
              <a:t>phrase match searches</a:t>
            </a: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$148 for exact match searches</a:t>
            </a:r>
            <a:endParaRPr lang="en-US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5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265285" cy="1320800"/>
          </a:xfrm>
        </p:spPr>
        <p:txBody>
          <a:bodyPr/>
          <a:lstStyle/>
          <a:p>
            <a:r>
              <a:rPr lang="en-US" b="1" dirty="0"/>
              <a:t>Checking search terms for creating new keywords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906686"/>
              </p:ext>
            </p:extLst>
          </p:nvPr>
        </p:nvGraphicFramePr>
        <p:xfrm>
          <a:off x="522649" y="2052320"/>
          <a:ext cx="2724857" cy="4108487"/>
        </p:xfrm>
        <a:graphic>
          <a:graphicData uri="http://schemas.openxmlformats.org/drawingml/2006/table">
            <a:tbl>
              <a:tblPr/>
              <a:tblGrid>
                <a:gridCol w="2724857">
                  <a:extLst>
                    <a:ext uri="{9D8B030D-6E8A-4147-A177-3AD203B41FA5}">
                      <a16:colId xmlns:a16="http://schemas.microsoft.com/office/drawing/2014/main" val="1572604831"/>
                    </a:ext>
                  </a:extLst>
                </a:gridCol>
              </a:tblGrid>
              <a:tr h="133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Broad Match Search Term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81652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advance it course in usa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28021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associates in information technology prerequisites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00930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bachelor degree computer network management online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0566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bachelor degree online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83813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bachelor degree online free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494574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bachelor in cyber security in chicago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91711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bachelor information technology information systems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01112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bachelor of science degree online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27871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bachelor of science in information security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55721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bachelor of science in information technology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23754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bachelor of science in information technology online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233795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college courses to get a job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94259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colleges in illinois for information technology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004425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computer programming colleges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110785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it colleges in illinois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255429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 information technology subjects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59643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 it colleges in usa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51998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certificate programs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555461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certificate programs in chicago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83033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certificates in information technology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812597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cheap bachelor in information management universities in america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848849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 it courses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01819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cilago ilinois all information tecnology university in mca acadamic cource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89195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colleges for computer it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62984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colleges in illinois with health information technology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301396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information systems major in usa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371134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 online university of illinois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181677"/>
                  </a:ext>
                </a:extLst>
              </a:tr>
              <a:tr h="13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technician online courses</a:t>
                      </a:r>
                    </a:p>
                  </a:txBody>
                  <a:tcPr marL="3523" marR="3523" marT="352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70368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19659"/>
              </p:ext>
            </p:extLst>
          </p:nvPr>
        </p:nvGraphicFramePr>
        <p:xfrm>
          <a:off x="3598310" y="2052325"/>
          <a:ext cx="3201501" cy="4108482"/>
        </p:xfrm>
        <a:graphic>
          <a:graphicData uri="http://schemas.openxmlformats.org/drawingml/2006/table">
            <a:tbl>
              <a:tblPr/>
              <a:tblGrid>
                <a:gridCol w="3201501">
                  <a:extLst>
                    <a:ext uri="{9D8B030D-6E8A-4147-A177-3AD203B41FA5}">
                      <a16:colId xmlns:a16="http://schemas.microsoft.com/office/drawing/2014/main" val="1190067579"/>
                    </a:ext>
                  </a:extLst>
                </a:gridCol>
              </a:tblGrid>
              <a:tr h="152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Phrase Match Search Term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7415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siu information technology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22629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siu information technology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57479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 requirements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0598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southern illinois university information technology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32498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 siu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040732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 at siu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383105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cyber security bachelor's degree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739991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courses near me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86278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siu cyber security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44008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 for dummies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886961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technologhy siu carbondale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67057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 southern illinois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61472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siu it degree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2753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 in chicago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00169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aiu carbondale information technology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522051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 information systems management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07400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schools that offer cyber security in illinois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67102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 state university information technology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15599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siue information technology phone number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97038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southern illinois university information technology management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015315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siu information systems technology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00793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siu c information technology demographics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511201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to get into information technology with no experience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987190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to get into information technology with no experience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64576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system technology siu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26243"/>
                  </a:ext>
                </a:extLst>
              </a:tr>
              <a:tr h="15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 full time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0889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78351"/>
              </p:ext>
            </p:extLst>
          </p:nvPr>
        </p:nvGraphicFramePr>
        <p:xfrm>
          <a:off x="7150615" y="2052320"/>
          <a:ext cx="3314700" cy="542925"/>
        </p:xfrm>
        <a:graphic>
          <a:graphicData uri="http://schemas.openxmlformats.org/drawingml/2006/table">
            <a:tbl>
              <a:tblPr/>
              <a:tblGrid>
                <a:gridCol w="3314700">
                  <a:extLst>
                    <a:ext uri="{9D8B030D-6E8A-4147-A177-3AD203B41FA5}">
                      <a16:colId xmlns:a16="http://schemas.microsoft.com/office/drawing/2014/main" val="139297267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Exact Match Search Term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7186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 courses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903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resource management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5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265285" cy="1320800"/>
          </a:xfrm>
        </p:spPr>
        <p:txBody>
          <a:bodyPr/>
          <a:lstStyle/>
          <a:p>
            <a:r>
              <a:rPr lang="en-US" b="1" dirty="0"/>
              <a:t>Linking </a:t>
            </a:r>
            <a:r>
              <a:rPr lang="en-US" b="1" dirty="0" err="1"/>
              <a:t>Adwords</a:t>
            </a:r>
            <a:r>
              <a:rPr lang="en-US" b="1" dirty="0"/>
              <a:t> and Analytics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334" y="1639657"/>
            <a:ext cx="7920826" cy="48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24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406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Google Adwords Report 09/22/2017</vt:lpstr>
      <vt:lpstr>Recent Activities: </vt:lpstr>
      <vt:lpstr>Change of ads’ headline and description</vt:lpstr>
      <vt:lpstr>Pause keywords with unrelated search terms</vt:lpstr>
      <vt:lpstr>Checking of match type performance</vt:lpstr>
      <vt:lpstr>Checking search terms for creating new keywords</vt:lpstr>
      <vt:lpstr>Linking Adwords and Analytics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Current Useful Keywords</dc:title>
  <dc:creator>Mahdi Moradi</dc:creator>
  <cp:lastModifiedBy>Mahdi Moradi</cp:lastModifiedBy>
  <cp:revision>20</cp:revision>
  <dcterms:created xsi:type="dcterms:W3CDTF">2017-09-08T04:41:33Z</dcterms:created>
  <dcterms:modified xsi:type="dcterms:W3CDTF">2017-09-22T03:39:18Z</dcterms:modified>
</cp:coreProperties>
</file>