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47" autoAdjust="0"/>
    <p:restoredTop sz="94660"/>
  </p:normalViewPr>
  <p:slideViewPr>
    <p:cSldViewPr>
      <p:cViewPr varScale="1">
        <p:scale>
          <a:sx n="87" d="100"/>
          <a:sy n="87" d="100"/>
        </p:scale>
        <p:origin x="-79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BD87-53EC-4C8C-BD55-C9A23E03CE8F}" type="datetimeFigureOut">
              <a:rPr lang="en-US" smtClean="0"/>
              <a:t>19-6-2012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86A38-AB4C-4E99-8111-C7C0285F4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800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BD87-53EC-4C8C-BD55-C9A23E03CE8F}" type="datetimeFigureOut">
              <a:rPr lang="en-US" smtClean="0"/>
              <a:t>19-6-2012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86A38-AB4C-4E99-8111-C7C0285F4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692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BD87-53EC-4C8C-BD55-C9A23E03CE8F}" type="datetimeFigureOut">
              <a:rPr lang="en-US" smtClean="0"/>
              <a:t>19-6-2012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86A38-AB4C-4E99-8111-C7C0285F4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584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BD87-53EC-4C8C-BD55-C9A23E03CE8F}" type="datetimeFigureOut">
              <a:rPr lang="en-US" smtClean="0"/>
              <a:t>19-6-2012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86A38-AB4C-4E99-8111-C7C0285F4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628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BD87-53EC-4C8C-BD55-C9A23E03CE8F}" type="datetimeFigureOut">
              <a:rPr lang="en-US" smtClean="0"/>
              <a:t>19-6-2012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86A38-AB4C-4E99-8111-C7C0285F4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455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BD87-53EC-4C8C-BD55-C9A23E03CE8F}" type="datetimeFigureOut">
              <a:rPr lang="en-US" smtClean="0"/>
              <a:t>19-6-2012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86A38-AB4C-4E99-8111-C7C0285F4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079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BD87-53EC-4C8C-BD55-C9A23E03CE8F}" type="datetimeFigureOut">
              <a:rPr lang="en-US" smtClean="0"/>
              <a:t>19-6-2012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86A38-AB4C-4E99-8111-C7C0285F4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355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BD87-53EC-4C8C-BD55-C9A23E03CE8F}" type="datetimeFigureOut">
              <a:rPr lang="en-US" smtClean="0"/>
              <a:t>19-6-2012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86A38-AB4C-4E99-8111-C7C0285F4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66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BD87-53EC-4C8C-BD55-C9A23E03CE8F}" type="datetimeFigureOut">
              <a:rPr lang="en-US" smtClean="0"/>
              <a:t>19-6-2012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86A38-AB4C-4E99-8111-C7C0285F4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476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BD87-53EC-4C8C-BD55-C9A23E03CE8F}" type="datetimeFigureOut">
              <a:rPr lang="en-US" smtClean="0"/>
              <a:t>19-6-2012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86A38-AB4C-4E99-8111-C7C0285F4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161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BD87-53EC-4C8C-BD55-C9A23E03CE8F}" type="datetimeFigureOut">
              <a:rPr lang="en-US" smtClean="0"/>
              <a:t>19-6-2012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86A38-AB4C-4E99-8111-C7C0285F4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302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47BD87-53EC-4C8C-BD55-C9A23E03CE8F}" type="datetimeFigureOut">
              <a:rPr lang="en-US" smtClean="0"/>
              <a:t>19-6-2012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86A38-AB4C-4E99-8111-C7C0285F4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732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Zelula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Group E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Felix </a:t>
            </a:r>
            <a:r>
              <a:rPr lang="en-US" sz="1600" dirty="0" err="1" smtClean="0">
                <a:solidFill>
                  <a:schemeClr val="bg1"/>
                </a:solidFill>
              </a:rPr>
              <a:t>Akkermans</a:t>
            </a:r>
            <a:r>
              <a:rPr lang="en-US" sz="1600" dirty="0" smtClean="0">
                <a:solidFill>
                  <a:schemeClr val="bg1"/>
                </a:solidFill>
              </a:rPr>
              <a:t>, </a:t>
            </a:r>
            <a:r>
              <a:rPr lang="en-US" sz="1600" dirty="0" err="1" smtClean="0">
                <a:solidFill>
                  <a:schemeClr val="bg1"/>
                </a:solidFill>
              </a:rPr>
              <a:t>Niels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Doekemeijer</a:t>
            </a:r>
            <a:r>
              <a:rPr lang="en-US" sz="1600" dirty="0" smtClean="0">
                <a:solidFill>
                  <a:schemeClr val="bg1"/>
                </a:solidFill>
              </a:rPr>
              <a:t>, Albert ten </a:t>
            </a:r>
            <a:r>
              <a:rPr lang="en-US" sz="1600" dirty="0" err="1" smtClean="0">
                <a:solidFill>
                  <a:schemeClr val="bg1"/>
                </a:solidFill>
              </a:rPr>
              <a:t>Napel</a:t>
            </a:r>
            <a:r>
              <a:rPr lang="en-US" sz="1600" dirty="0" smtClean="0">
                <a:solidFill>
                  <a:schemeClr val="bg1"/>
                </a:solidFill>
              </a:rPr>
              <a:t>, Thomas van </a:t>
            </a:r>
            <a:r>
              <a:rPr lang="en-US" sz="1600" dirty="0" err="1" smtClean="0">
                <a:solidFill>
                  <a:schemeClr val="bg1"/>
                </a:solidFill>
              </a:rPr>
              <a:t>Helden</a:t>
            </a:r>
            <a:r>
              <a:rPr lang="en-US" sz="1600" dirty="0" smtClean="0">
                <a:solidFill>
                  <a:schemeClr val="bg1"/>
                </a:solidFill>
              </a:rPr>
              <a:t>, Jan Pieter </a:t>
            </a:r>
            <a:r>
              <a:rPr lang="en-US" sz="1600" dirty="0" err="1" smtClean="0">
                <a:solidFill>
                  <a:schemeClr val="bg1"/>
                </a:solidFill>
              </a:rPr>
              <a:t>Waagmeester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8699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Inhoud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Project </a:t>
            </a:r>
            <a:r>
              <a:rPr lang="en-US" dirty="0" err="1" smtClean="0">
                <a:solidFill>
                  <a:schemeClr val="bg1"/>
                </a:solidFill>
              </a:rPr>
              <a:t>beschrijving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Wat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wilde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wij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bouwen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Wat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hebben</a:t>
            </a:r>
            <a:r>
              <a:rPr lang="en-US" dirty="0" smtClean="0">
                <a:solidFill>
                  <a:schemeClr val="bg1"/>
                </a:solidFill>
              </a:rPr>
              <a:t> we </a:t>
            </a:r>
            <a:r>
              <a:rPr lang="en-US" dirty="0" err="1" smtClean="0">
                <a:solidFill>
                  <a:schemeClr val="bg1"/>
                </a:solidFill>
              </a:rPr>
              <a:t>gebouwd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Toekomstige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uitbreidingen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Demo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0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Project </a:t>
            </a:r>
            <a:r>
              <a:rPr lang="en-US" dirty="0" err="1" smtClean="0">
                <a:solidFill>
                  <a:schemeClr val="bg1"/>
                </a:solidFill>
              </a:rPr>
              <a:t>beschrijving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5021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Wat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wilden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wij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bouwen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170" y="1600200"/>
            <a:ext cx="7225660" cy="4525963"/>
          </a:xfrm>
        </p:spPr>
      </p:pic>
    </p:spTree>
    <p:extLst>
      <p:ext uri="{BB962C8B-B14F-4D97-AF65-F5344CB8AC3E}">
        <p14:creationId xmlns:p14="http://schemas.microsoft.com/office/powerpoint/2010/main" val="2623816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Wat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hebben</a:t>
            </a:r>
            <a:r>
              <a:rPr lang="en-US" dirty="0" smtClean="0">
                <a:solidFill>
                  <a:schemeClr val="bg1"/>
                </a:solidFill>
              </a:rPr>
              <a:t> we </a:t>
            </a:r>
            <a:r>
              <a:rPr lang="en-US" dirty="0" err="1" smtClean="0">
                <a:solidFill>
                  <a:schemeClr val="bg1"/>
                </a:solidFill>
              </a:rPr>
              <a:t>gebouwd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511" y="1600200"/>
            <a:ext cx="8104978" cy="4525963"/>
          </a:xfrm>
        </p:spPr>
      </p:pic>
    </p:spTree>
    <p:extLst>
      <p:ext uri="{BB962C8B-B14F-4D97-AF65-F5344CB8AC3E}">
        <p14:creationId xmlns:p14="http://schemas.microsoft.com/office/powerpoint/2010/main" val="2594981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Toekomstige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uitbreidingen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74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Demo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110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47</Words>
  <Application>Microsoft Office PowerPoint</Application>
  <PresentationFormat>On-screen Show (4:3)</PresentationFormat>
  <Paragraphs>14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Zelula</vt:lpstr>
      <vt:lpstr>Inhoud</vt:lpstr>
      <vt:lpstr>Project beschrijving</vt:lpstr>
      <vt:lpstr>Wat wilden wij bouwen</vt:lpstr>
      <vt:lpstr>Wat hebben we gebouwd</vt:lpstr>
      <vt:lpstr>Toekomstige uitbreidingen</vt:lpstr>
      <vt:lpstr>Demo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Zelula</dc:title>
  <dc:creator>Thomas van Helden</dc:creator>
  <cp:lastModifiedBy>Thomas van Helden</cp:lastModifiedBy>
  <cp:revision>5</cp:revision>
  <dcterms:created xsi:type="dcterms:W3CDTF">2012-06-19T18:37:41Z</dcterms:created>
  <dcterms:modified xsi:type="dcterms:W3CDTF">2012-06-19T20:07:32Z</dcterms:modified>
</cp:coreProperties>
</file>