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>
      <p:cViewPr varScale="1">
        <p:scale>
          <a:sx n="112" d="100"/>
          <a:sy n="112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0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2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5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5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BD87-53EC-4C8C-BD55-C9A23E03CE8F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Zelula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8006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Group 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Felix </a:t>
            </a:r>
            <a:r>
              <a:rPr lang="en-US" sz="1600" dirty="0" err="1" smtClean="0">
                <a:solidFill>
                  <a:schemeClr val="bg1"/>
                </a:solidFill>
              </a:rPr>
              <a:t>Akkermans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Niels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Doekemeijer</a:t>
            </a:r>
            <a:r>
              <a:rPr lang="en-US" sz="1600" dirty="0" smtClean="0">
                <a:solidFill>
                  <a:schemeClr val="bg1"/>
                </a:solidFill>
              </a:rPr>
              <a:t>, Albert ten </a:t>
            </a:r>
            <a:r>
              <a:rPr lang="en-US" sz="1600" dirty="0" err="1" smtClean="0">
                <a:solidFill>
                  <a:schemeClr val="bg1"/>
                </a:solidFill>
              </a:rPr>
              <a:t>Napel</a:t>
            </a:r>
            <a:r>
              <a:rPr lang="en-US" sz="1600" dirty="0" smtClean="0">
                <a:solidFill>
                  <a:schemeClr val="bg1"/>
                </a:solidFill>
              </a:rPr>
              <a:t>, Thomas van </a:t>
            </a:r>
            <a:r>
              <a:rPr lang="en-US" sz="1600" dirty="0" err="1" smtClean="0">
                <a:solidFill>
                  <a:schemeClr val="bg1"/>
                </a:solidFill>
              </a:rPr>
              <a:t>Helden</a:t>
            </a:r>
            <a:r>
              <a:rPr lang="en-US" sz="1600" dirty="0" smtClean="0">
                <a:solidFill>
                  <a:schemeClr val="bg1"/>
                </a:solidFill>
              </a:rPr>
              <a:t>, Jan Pieter </a:t>
            </a:r>
            <a:r>
              <a:rPr lang="en-US" sz="1600" dirty="0" err="1" smtClean="0">
                <a:solidFill>
                  <a:schemeClr val="bg1"/>
                </a:solidFill>
              </a:rPr>
              <a:t>Waagmeester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implementation part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Acceptance test results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Groupings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Green dot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Display open wires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Highlighting problems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Compound normal gate distinction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5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Libraries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jsPlumb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Less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HighChart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JQuery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QUnit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JUnit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SBML Solvers</a:t>
            </a:r>
          </a:p>
          <a:p>
            <a:r>
              <a:rPr lang="en-US" smtClean="0">
                <a:solidFill>
                  <a:schemeClr val="bg1"/>
                </a:solidFill>
              </a:rPr>
              <a:t>Bootstrap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7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description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Result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description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Thomas van Helden\Downloads\14Entity_in_membrane_ren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2799184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homas van Helden\Downloads\pentiumee_processor_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62400"/>
            <a:ext cx="3048000" cy="268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0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70" y="1600200"/>
            <a:ext cx="7225660" cy="4525963"/>
          </a:xfrm>
        </p:spPr>
      </p:pic>
    </p:spTree>
    <p:extLst>
      <p:ext uri="{BB962C8B-B14F-4D97-AF65-F5344CB8AC3E}">
        <p14:creationId xmlns:p14="http://schemas.microsoft.com/office/powerpoint/2010/main" val="262381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11" y="1600200"/>
            <a:ext cx="8104978" cy="4525963"/>
          </a:xfrm>
        </p:spPr>
      </p:pic>
    </p:spTree>
    <p:extLst>
      <p:ext uri="{BB962C8B-B14F-4D97-AF65-F5344CB8AC3E}">
        <p14:creationId xmlns:p14="http://schemas.microsoft.com/office/powerpoint/2010/main" val="25949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1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2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 coverage Java models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ContextProject\GIT\synthbio\deliverables\final-report\pictures\java-coverage-mod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229600" cy="37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66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coverage Java packages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96828"/>
            <a:ext cx="8229600" cy="2132707"/>
          </a:xfrm>
        </p:spPr>
      </p:pic>
    </p:spTree>
    <p:extLst>
      <p:ext uri="{BB962C8B-B14F-4D97-AF65-F5344CB8AC3E}">
        <p14:creationId xmlns:p14="http://schemas.microsoft.com/office/powerpoint/2010/main" val="202063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70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Zelula</vt:lpstr>
      <vt:lpstr>Contents</vt:lpstr>
      <vt:lpstr>Project description</vt:lpstr>
      <vt:lpstr>Plan</vt:lpstr>
      <vt:lpstr>Result</vt:lpstr>
      <vt:lpstr>Demo</vt:lpstr>
      <vt:lpstr>PowerPoint Presentation</vt:lpstr>
      <vt:lpstr>Test coverage Java models</vt:lpstr>
      <vt:lpstr>Test coverage Java packages</vt:lpstr>
      <vt:lpstr>Future implementation part 2</vt:lpstr>
      <vt:lpstr>Libraries etc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Zelula</dc:title>
  <dc:creator>Thomas van Helden</dc:creator>
  <cp:lastModifiedBy>Felix Akkermans</cp:lastModifiedBy>
  <cp:revision>14</cp:revision>
  <dcterms:created xsi:type="dcterms:W3CDTF">2012-06-19T18:37:41Z</dcterms:created>
  <dcterms:modified xsi:type="dcterms:W3CDTF">2012-06-20T11:57:22Z</dcterms:modified>
</cp:coreProperties>
</file>