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BD87-53EC-4C8C-BD55-C9A23E03CE8F}" type="datetimeFigureOut">
              <a:rPr lang="en-US" smtClean="0"/>
              <a:t>19-6-2012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6A38-AB4C-4E99-8111-C7C0285F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Zelula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 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Felix </a:t>
            </a:r>
            <a:r>
              <a:rPr lang="en-US" sz="1600" dirty="0" err="1" smtClean="0">
                <a:solidFill>
                  <a:schemeClr val="bg1"/>
                </a:solidFill>
              </a:rPr>
              <a:t>Akkermans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Niels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Doekemeijer</a:t>
            </a:r>
            <a:r>
              <a:rPr lang="en-US" sz="1600" dirty="0" smtClean="0">
                <a:solidFill>
                  <a:schemeClr val="bg1"/>
                </a:solidFill>
              </a:rPr>
              <a:t>, Albert ten </a:t>
            </a:r>
            <a:r>
              <a:rPr lang="en-US" sz="1600" dirty="0" err="1" smtClean="0">
                <a:solidFill>
                  <a:schemeClr val="bg1"/>
                </a:solidFill>
              </a:rPr>
              <a:t>Napel</a:t>
            </a:r>
            <a:r>
              <a:rPr lang="en-US" sz="1600" dirty="0" smtClean="0">
                <a:solidFill>
                  <a:schemeClr val="bg1"/>
                </a:solidFill>
              </a:rPr>
              <a:t>, Thomas van </a:t>
            </a:r>
            <a:r>
              <a:rPr lang="en-US" sz="1600" dirty="0" err="1" smtClean="0">
                <a:solidFill>
                  <a:schemeClr val="bg1"/>
                </a:solidFill>
              </a:rPr>
              <a:t>Helden</a:t>
            </a:r>
            <a:r>
              <a:rPr lang="en-US" sz="1600" dirty="0" smtClean="0">
                <a:solidFill>
                  <a:schemeClr val="bg1"/>
                </a:solidFill>
              </a:rPr>
              <a:t>, Jan Pieter </a:t>
            </a:r>
            <a:r>
              <a:rPr lang="en-US" sz="1600" dirty="0" err="1" smtClean="0">
                <a:solidFill>
                  <a:schemeClr val="bg1"/>
                </a:solidFill>
              </a:rPr>
              <a:t>Waagmeester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implementation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description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Thomas van Helden\Downloads\14Entity_in_membrane_ren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79918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 van Helden\Downloads\pentiumee_processor_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048000" cy="26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0" y="1600200"/>
            <a:ext cx="7225660" cy="4525963"/>
          </a:xfrm>
        </p:spPr>
      </p:pic>
    </p:spTree>
    <p:extLst>
      <p:ext uri="{BB962C8B-B14F-4D97-AF65-F5344CB8AC3E}">
        <p14:creationId xmlns:p14="http://schemas.microsoft.com/office/powerpoint/2010/main" val="26238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1" y="1600200"/>
            <a:ext cx="8104978" cy="4525963"/>
          </a:xfrm>
        </p:spPr>
      </p:pic>
    </p:spTree>
    <p:extLst>
      <p:ext uri="{BB962C8B-B14F-4D97-AF65-F5344CB8AC3E}">
        <p14:creationId xmlns:p14="http://schemas.microsoft.com/office/powerpoint/2010/main" val="25949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Displaying compound gates different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Advanced zooming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Simulation </a:t>
            </a:r>
            <a:r>
              <a:rPr lang="en-US" dirty="0">
                <a:solidFill>
                  <a:schemeClr val="bg1"/>
                </a:solidFill>
              </a:rPr>
              <a:t>results in separate </a:t>
            </a:r>
            <a:r>
              <a:rPr lang="en-US" dirty="0" smtClean="0">
                <a:solidFill>
                  <a:schemeClr val="bg1"/>
                </a:solidFill>
              </a:rPr>
              <a:t>screen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46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Zelula</vt:lpstr>
      <vt:lpstr>Contents</vt:lpstr>
      <vt:lpstr>Project description</vt:lpstr>
      <vt:lpstr>Plan</vt:lpstr>
      <vt:lpstr>Result</vt:lpstr>
      <vt:lpstr>Future implementation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Zelula</dc:title>
  <dc:creator>Thomas van Helden</dc:creator>
  <cp:lastModifiedBy>Thomas van Helden</cp:lastModifiedBy>
  <cp:revision>12</cp:revision>
  <dcterms:created xsi:type="dcterms:W3CDTF">2012-06-19T18:37:41Z</dcterms:created>
  <dcterms:modified xsi:type="dcterms:W3CDTF">2012-06-20T00:27:07Z</dcterms:modified>
</cp:coreProperties>
</file>