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32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5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075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97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79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550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534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61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67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42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22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61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48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7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14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1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F23ADD9-89E9-4901-9D90-7954AE7CEBFF}" type="datetimeFigureOut">
              <a:rPr lang="en-CA" smtClean="0"/>
              <a:t>2023-12-08</a:t>
            </a:fld>
            <a:endParaRPr lang="en-CA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AFEE339-C30A-46BA-BF51-711DF040C6A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022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2BFB4-4E17-7917-D7B9-F433023F0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Projet de Conception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B6436F-85C0-3FE7-038D-E326E8FED59E}"/>
              </a:ext>
            </a:extLst>
          </p:cNvPr>
          <p:cNvSpPr>
            <a:spLocks/>
          </p:cNvSpPr>
          <p:nvPr/>
        </p:nvSpPr>
        <p:spPr>
          <a:xfrm>
            <a:off x="8382055" y="4591665"/>
            <a:ext cx="3161016" cy="16223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À la rescousse d’Itoff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89CEF5-0273-3CC1-825C-340DEC485A12}"/>
              </a:ext>
            </a:extLst>
          </p:cNvPr>
          <p:cNvSpPr txBox="1"/>
          <p:nvPr/>
        </p:nvSpPr>
        <p:spPr>
          <a:xfrm>
            <a:off x="2599872" y="4065410"/>
            <a:ext cx="2878422" cy="159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3504">
              <a:spcAft>
                <a:spcPts val="600"/>
              </a:spcAft>
            </a:pPr>
            <a:r>
              <a:rPr lang="en-US" sz="237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 Félix-Antoine Côté, William Vermette et Mathieu Girard</a:t>
            </a:r>
            <a:endParaRPr lang="en-CA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F7A741-5A29-D922-0298-8AB33CDC81E6}"/>
              </a:ext>
            </a:extLst>
          </p:cNvPr>
          <p:cNvSpPr txBox="1"/>
          <p:nvPr/>
        </p:nvSpPr>
        <p:spPr>
          <a:xfrm>
            <a:off x="3048778" y="323500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8EDC37D-22DE-B0B4-4E10-F3C32F349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834" y="472217"/>
            <a:ext cx="2521991" cy="33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1F1EB-E5EE-6265-73C4-64311090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Dissection code - Setup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416EB-01F0-91BC-09BD-14691EA0686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Partie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du code qui se lance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une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fois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lorsque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l'arduino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boot</a:t>
            </a:r>
            <a:endParaRPr lang="en-CA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On met la pin control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moteur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sortie et la pin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photoresistance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mode entrée</a:t>
            </a:r>
            <a:endParaRPr lang="en-CA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motor_pin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OUTPUT);</a:t>
            </a: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photores_pin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INPUT);</a:t>
            </a:r>
          </a:p>
          <a:p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On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initie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la console sur la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fréquence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9600</a:t>
            </a:r>
            <a:endParaRPr lang="en-CA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CA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On lance le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moteur</a:t>
            </a:r>
            <a:r>
              <a:rPr lang="en-CA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à 100% pour lancer son </a:t>
            </a:r>
            <a:r>
              <a:rPr lang="en-CA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inertie</a:t>
            </a:r>
            <a:endParaRPr lang="en-CA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motor_pin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CA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CA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3582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FB8C4-F300-56BB-E7CB-8FC3DD67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Dissection code – Loop partie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8565C-0F6A-D4E1-DE14-86C225EE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017" y="3344645"/>
            <a:ext cx="7623286" cy="2353511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Lis la résistance de la photorésistance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light_value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analogRead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photores_pin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Assigne la variable de la vitesse du moteur selon l'échelle qui nous intéresse en fonction de la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valeur de la résistance de la photorésistance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light_value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1023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072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5208A-4FD1-361F-0CE7-0F257160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Dissection code – Loop 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D31C-414A-8B6C-47E1-8F8C1FF35A5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a 23 = 495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rpm</a:t>
            </a:r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et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a 5 = 200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rpm</a:t>
            </a:r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. L'échelle se rend plus que ces valeurs pour augmenter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la variation (photorésistance se rend rarement aux extrêmes). Cependant, on ne veut pas que le moteur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dépasse ces vitesses, donc on les limites.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4008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41C80A-D5CF-D31C-100D-7CECF129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Dissection code – Loop partie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B6FFCC-4C14-63F2-A74C-150C116FC37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On imprime la vitesse du moteur à la console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On envoie la vitesse demandée au moteur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analogWrite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motor_pin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9195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8">
            <a:extLst>
              <a:ext uri="{FF2B5EF4-FFF2-40B4-BE49-F238E27FC236}">
                <a16:creationId xmlns:a16="http://schemas.microsoft.com/office/drawing/2014/main" id="{8DCF6162-C90D-43BF-B7E4-A7B29A16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895F9A-4951-41A7-988E-E4426D51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73CCBF7-E635-45F0-9262-B1378FE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95F2453-17DE-4864-ADA2-6D234F95C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44DD539-16E2-48D1-9557-24281434B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A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5EA950-BF18-4722-B2FD-04D357983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71AB5E-77FB-4315-8B22-845D24C70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ED4165-1756-4A80-90B1-FFF8AD7F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A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C1FF9ED-0EB6-4CEF-83F7-B5791297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F4860A4-6A75-4E92-905D-FA03EEDB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4B3AC9-D7BA-E56D-032F-4A53B82A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Analyse de la vitesse du moteur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869772-A4CA-F9EF-1ACF-9E4B24A7C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8" y="1113063"/>
            <a:ext cx="6171677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003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DB7D8-D1FD-908B-43C0-3BE89A2D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Joyeux temps des fêtes!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84EE9AB-FC89-FA6D-1D35-3813D4820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30" y="2752789"/>
            <a:ext cx="6073740" cy="3416300"/>
          </a:xfrm>
        </p:spPr>
      </p:pic>
    </p:spTree>
    <p:extLst>
      <p:ext uri="{BB962C8B-B14F-4D97-AF65-F5344CB8AC3E}">
        <p14:creationId xmlns:p14="http://schemas.microsoft.com/office/powerpoint/2010/main" val="135592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C0589-6EAD-BC5D-2180-6875E3DC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besoins</a:t>
            </a:r>
            <a:r>
              <a:rPr lang="en-US" dirty="0"/>
              <a:t> </a:t>
            </a:r>
            <a:r>
              <a:rPr lang="en-US" dirty="0" err="1"/>
              <a:t>d’Itoff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78787-902E-0E6F-D499-01325CEC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- Un </a:t>
            </a:r>
            <a:r>
              <a:rPr lang="en-US" sz="2500" b="1" dirty="0" err="1"/>
              <a:t>ventilateur</a:t>
            </a:r>
            <a:r>
              <a:rPr lang="en-US" sz="2500" b="1" dirty="0"/>
              <a:t> pour </a:t>
            </a:r>
            <a:r>
              <a:rPr lang="en-US" sz="2500" b="1" dirty="0" err="1"/>
              <a:t>l’aider</a:t>
            </a:r>
            <a:r>
              <a:rPr lang="en-US" sz="2500" b="1" dirty="0"/>
              <a:t> à passer </a:t>
            </a:r>
            <a:r>
              <a:rPr lang="en-US" sz="2500" b="1" dirty="0" err="1"/>
              <a:t>l’été</a:t>
            </a:r>
            <a:r>
              <a:rPr lang="en-US" sz="2500" b="1" dirty="0"/>
              <a:t>.</a:t>
            </a:r>
          </a:p>
          <a:p>
            <a:endParaRPr lang="en-US" sz="2500" b="1" dirty="0"/>
          </a:p>
          <a:p>
            <a:r>
              <a:rPr lang="en-US" sz="2500" b="1" dirty="0"/>
              <a:t>-</a:t>
            </a:r>
            <a:r>
              <a:rPr lang="en-CA" sz="2500" b="1" dirty="0"/>
              <a:t> Ne doit pas </a:t>
            </a:r>
            <a:r>
              <a:rPr lang="en-CA" sz="2500" b="1" dirty="0" err="1"/>
              <a:t>être</a:t>
            </a:r>
            <a:r>
              <a:rPr lang="en-CA" sz="2500" b="1" dirty="0"/>
              <a:t> trop </a:t>
            </a:r>
            <a:r>
              <a:rPr lang="en-CA" sz="2500" b="1" dirty="0" err="1"/>
              <a:t>bruyant</a:t>
            </a:r>
            <a:r>
              <a:rPr lang="en-CA" sz="2500" b="1" dirty="0"/>
              <a:t> la </a:t>
            </a:r>
            <a:r>
              <a:rPr lang="en-CA" sz="2500" b="1" dirty="0" err="1"/>
              <a:t>nuit</a:t>
            </a:r>
            <a:r>
              <a:rPr lang="en-CA" sz="2500" b="1" dirty="0"/>
              <a:t>.</a:t>
            </a:r>
          </a:p>
          <a:p>
            <a:pPr marL="0" indent="0">
              <a:buNone/>
            </a:pPr>
            <a:endParaRPr lang="en-CA" sz="2500" b="1" dirty="0"/>
          </a:p>
          <a:p>
            <a:r>
              <a:rPr lang="en-CA" sz="2500" b="1" dirty="0"/>
              <a:t>- Doit adapter </a:t>
            </a:r>
            <a:r>
              <a:rPr lang="en-CA" sz="2500" b="1" dirty="0" err="1"/>
              <a:t>sa</a:t>
            </a:r>
            <a:r>
              <a:rPr lang="en-CA" sz="2500" b="1" dirty="0"/>
              <a:t> </a:t>
            </a:r>
            <a:r>
              <a:rPr lang="en-CA" sz="2500" b="1" dirty="0" err="1"/>
              <a:t>vitesse</a:t>
            </a:r>
            <a:r>
              <a:rPr lang="en-CA" sz="2500" b="1" dirty="0"/>
              <a:t> </a:t>
            </a:r>
            <a:r>
              <a:rPr lang="en-CA" sz="2500" b="1" dirty="0" err="1"/>
              <a:t>automatiquement</a:t>
            </a:r>
            <a:r>
              <a:rPr lang="en-CA" sz="2500" b="1" dirty="0"/>
              <a:t>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91173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B14C0-AD0A-60C8-EE30-58F167F0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Contraintes</a:t>
            </a:r>
            <a:r>
              <a:rPr lang="en-US" dirty="0"/>
              <a:t> à respecter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C1BF2-3D6A-14E3-4CD4-A1CC7ABD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500" b="1" dirty="0"/>
              <a:t>Le </a:t>
            </a:r>
            <a:r>
              <a:rPr lang="en-US" sz="2500" b="1" dirty="0" err="1"/>
              <a:t>moteur</a:t>
            </a:r>
            <a:r>
              <a:rPr lang="en-US" sz="2500" b="1" dirty="0"/>
              <a:t> ne doit pas </a:t>
            </a:r>
            <a:r>
              <a:rPr lang="en-US" sz="2500" b="1" dirty="0" err="1"/>
              <a:t>dépasser</a:t>
            </a:r>
            <a:r>
              <a:rPr lang="en-US" sz="2500" b="1" dirty="0"/>
              <a:t> 500 RPM pour ne pas </a:t>
            </a:r>
            <a:r>
              <a:rPr lang="en-US" sz="2500" b="1" dirty="0" err="1"/>
              <a:t>l’endommager</a:t>
            </a:r>
            <a:r>
              <a:rPr lang="en-US" sz="2500" b="1" dirty="0"/>
              <a:t>.</a:t>
            </a:r>
          </a:p>
          <a:p>
            <a:r>
              <a:rPr lang="en-US" sz="2500" b="1" dirty="0"/>
              <a:t>La </a:t>
            </a:r>
            <a:r>
              <a:rPr lang="en-US" sz="2500" b="1" dirty="0" err="1"/>
              <a:t>vitesse</a:t>
            </a:r>
            <a:r>
              <a:rPr lang="en-US" sz="2500" b="1" dirty="0"/>
              <a:t> doit </a:t>
            </a:r>
            <a:r>
              <a:rPr lang="en-US" sz="2500" b="1" dirty="0" err="1"/>
              <a:t>diminuer</a:t>
            </a:r>
            <a:r>
              <a:rPr lang="en-US" sz="2500" b="1" dirty="0"/>
              <a:t> à 200 RPM la </a:t>
            </a:r>
            <a:r>
              <a:rPr lang="en-US" sz="2500" b="1" dirty="0" err="1"/>
              <a:t>nuit</a:t>
            </a:r>
            <a:r>
              <a:rPr lang="en-US" sz="2500" b="1" dirty="0"/>
              <a:t> pour </a:t>
            </a:r>
            <a:r>
              <a:rPr lang="en-US" sz="2500" b="1" dirty="0" err="1"/>
              <a:t>diminuer</a:t>
            </a:r>
            <a:r>
              <a:rPr lang="en-US" sz="2500" b="1" dirty="0"/>
              <a:t> le son.</a:t>
            </a:r>
          </a:p>
          <a:p>
            <a:endParaRPr lang="en-US" sz="2500" b="1" dirty="0"/>
          </a:p>
          <a:p>
            <a:r>
              <a:rPr lang="fr-CA" sz="2500" b="1" dirty="0"/>
              <a:t>L’impédance</a:t>
            </a:r>
            <a:r>
              <a:rPr lang="en-US" sz="2500" b="1" dirty="0"/>
              <a:t> de la </a:t>
            </a:r>
            <a:r>
              <a:rPr lang="en-US" sz="2500" b="1" dirty="0" err="1"/>
              <a:t>photorésistance</a:t>
            </a:r>
            <a:r>
              <a:rPr lang="en-US" sz="2500" b="1" dirty="0"/>
              <a:t> doit </a:t>
            </a:r>
            <a:r>
              <a:rPr lang="en-US" sz="2500" b="1" dirty="0" err="1"/>
              <a:t>être</a:t>
            </a:r>
            <a:r>
              <a:rPr lang="en-US" sz="2500" b="1" dirty="0"/>
              <a:t> decoupler du </a:t>
            </a:r>
            <a:r>
              <a:rPr lang="en-US" sz="2500" b="1" dirty="0" err="1"/>
              <a:t>reste</a:t>
            </a:r>
            <a:r>
              <a:rPr lang="en-US" sz="2500" b="1" dirty="0"/>
              <a:t> du circuit.</a:t>
            </a:r>
          </a:p>
          <a:p>
            <a:endParaRPr lang="en-US" sz="2500" b="1" dirty="0"/>
          </a:p>
          <a:p>
            <a:r>
              <a:rPr lang="en-US" sz="2500" b="1" dirty="0" err="1"/>
              <a:t>L’alimentation</a:t>
            </a:r>
            <a:r>
              <a:rPr lang="en-US" sz="2500" b="1" dirty="0"/>
              <a:t> du </a:t>
            </a:r>
            <a:r>
              <a:rPr lang="en-US" sz="2500" b="1" dirty="0" err="1"/>
              <a:t>moteur</a:t>
            </a:r>
            <a:r>
              <a:rPr lang="en-US" sz="2500" b="1" dirty="0"/>
              <a:t> doit </a:t>
            </a:r>
            <a:r>
              <a:rPr lang="en-US" sz="2500" b="1" dirty="0" err="1"/>
              <a:t>être</a:t>
            </a:r>
            <a:r>
              <a:rPr lang="en-US" sz="2500" b="1" dirty="0"/>
              <a:t> </a:t>
            </a:r>
            <a:r>
              <a:rPr lang="en-US" sz="2500" b="1" dirty="0" err="1"/>
              <a:t>régulée</a:t>
            </a:r>
            <a:r>
              <a:rPr lang="en-US" sz="2500" b="1" dirty="0"/>
              <a:t> pour </a:t>
            </a:r>
            <a:r>
              <a:rPr lang="en-US" sz="2500" b="1" dirty="0" err="1"/>
              <a:t>stabiliser</a:t>
            </a:r>
            <a:r>
              <a:rPr lang="en-US" sz="2500" b="1" dirty="0"/>
              <a:t> </a:t>
            </a:r>
            <a:r>
              <a:rPr lang="en-US" sz="2500" b="1" dirty="0" err="1"/>
              <a:t>sa</a:t>
            </a:r>
            <a:r>
              <a:rPr lang="en-US" sz="2500" b="1" dirty="0"/>
              <a:t> </a:t>
            </a:r>
            <a:r>
              <a:rPr lang="en-US" sz="2500" b="1" dirty="0" err="1"/>
              <a:t>vitesse</a:t>
            </a:r>
            <a:r>
              <a:rPr lang="en-US" sz="2500" b="1" dirty="0"/>
              <a:t> de rotation.</a:t>
            </a:r>
            <a:endParaRPr lang="en-CA" sz="2500" b="1" dirty="0"/>
          </a:p>
        </p:txBody>
      </p:sp>
    </p:spTree>
    <p:extLst>
      <p:ext uri="{BB962C8B-B14F-4D97-AF65-F5344CB8AC3E}">
        <p14:creationId xmlns:p14="http://schemas.microsoft.com/office/powerpoint/2010/main" val="389963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5549B-F06F-694A-EE7C-333698FE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Liste des composantes utilisés</a:t>
            </a:r>
          </a:p>
        </p:txBody>
      </p:sp>
      <p:graphicFrame>
        <p:nvGraphicFramePr>
          <p:cNvPr id="12" name="Objet 11">
            <a:extLst>
              <a:ext uri="{FF2B5EF4-FFF2-40B4-BE49-F238E27FC236}">
                <a16:creationId xmlns:a16="http://schemas.microsoft.com/office/drawing/2014/main" id="{A160F8EF-3D20-3D8B-8CA4-237528F2B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903161"/>
              </p:ext>
            </p:extLst>
          </p:nvPr>
        </p:nvGraphicFramePr>
        <p:xfrm>
          <a:off x="2904060" y="2591601"/>
          <a:ext cx="6383880" cy="347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819349" imgH="1533559" progId="Excel.Sheet.12">
                  <p:embed/>
                </p:oleObj>
              </mc:Choice>
              <mc:Fallback>
                <p:oleObj name="Worksheet" r:id="rId2" imgW="2819349" imgH="1533559" progId="Excel.Sheet.12">
                  <p:embed/>
                  <p:pic>
                    <p:nvPicPr>
                      <p:cNvPr id="5" name="Objet 4">
                        <a:extLst>
                          <a:ext uri="{FF2B5EF4-FFF2-40B4-BE49-F238E27FC236}">
                            <a16:creationId xmlns:a16="http://schemas.microsoft.com/office/drawing/2014/main" id="{9F8EBA9C-3895-3F5C-2DD8-E1F8B67879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04060" y="2591601"/>
                        <a:ext cx="6383880" cy="3472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901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F55F-3E6B-8094-2546-E87CAF73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Mesure</a:t>
            </a:r>
            <a:r>
              <a:rPr lang="en-CA" dirty="0"/>
              <a:t> de </a:t>
            </a:r>
            <a:r>
              <a:rPr lang="en-CA" dirty="0" err="1"/>
              <a:t>l’intensité</a:t>
            </a:r>
            <a:r>
              <a:rPr lang="en-CA" dirty="0"/>
              <a:t> </a:t>
            </a:r>
            <a:r>
              <a:rPr lang="en-CA" dirty="0" err="1"/>
              <a:t>lumineuse</a:t>
            </a:r>
            <a:endParaRPr lang="en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A36E25-131E-EB74-5348-304DDA3E5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75" y="2603500"/>
            <a:ext cx="7864863" cy="3416300"/>
          </a:xfrm>
        </p:spPr>
      </p:pic>
    </p:spTree>
    <p:extLst>
      <p:ext uri="{BB962C8B-B14F-4D97-AF65-F5344CB8AC3E}">
        <p14:creationId xmlns:p14="http://schemas.microsoft.com/office/powerpoint/2010/main" val="279233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DBF06C-3DDB-D663-A110-0467FB00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Régulation de l’alimentation du moteur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BA2EB69-013F-A967-8DCD-A6F63D862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75" y="2603500"/>
            <a:ext cx="7864863" cy="3416300"/>
          </a:xfrm>
        </p:spPr>
      </p:pic>
    </p:spTree>
    <p:extLst>
      <p:ext uri="{BB962C8B-B14F-4D97-AF65-F5344CB8AC3E}">
        <p14:creationId xmlns:p14="http://schemas.microsoft.com/office/powerpoint/2010/main" val="28998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EC204-6894-24BF-6B44-E2683676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Circuit Complet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4FE687-792F-4A91-3AE4-5A48DF4B1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75" y="2603500"/>
            <a:ext cx="7864863" cy="3416300"/>
          </a:xfrm>
        </p:spPr>
      </p:pic>
    </p:spTree>
    <p:extLst>
      <p:ext uri="{BB962C8B-B14F-4D97-AF65-F5344CB8AC3E}">
        <p14:creationId xmlns:p14="http://schemas.microsoft.com/office/powerpoint/2010/main" val="69007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82D33-2327-FDE0-8ED0-3C6B2687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Code Complet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BCDEF71-AAAB-BAA6-BFEA-AA7F51DA2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216" y="2603500"/>
            <a:ext cx="3846380" cy="3416300"/>
          </a:xfrm>
        </p:spPr>
      </p:pic>
    </p:spTree>
    <p:extLst>
      <p:ext uri="{BB962C8B-B14F-4D97-AF65-F5344CB8AC3E}">
        <p14:creationId xmlns:p14="http://schemas.microsoft.com/office/powerpoint/2010/main" val="363658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FCD18-AF8E-8374-ABAB-BE11218F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Dissection code -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4EFB82-044C-8D8D-29DA-C9ADF3A7DC4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Pin utilisé pour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controler</a:t>
            </a:r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le transistor du moteur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motor_pin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Pin utilisé pour mesurer la résistance de la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photoresistance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photores_pin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A0;</a:t>
            </a: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Variable utilisée pour enregistré la résistance de la </a:t>
            </a:r>
            <a:r>
              <a:rPr lang="fr-FR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photoresistance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light_value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// Variable utilisé pour enregistrer la vitesse du moteur</a:t>
            </a: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v_motor</a:t>
            </a:r>
            <a: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7653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513</Words>
  <Application>Microsoft Office PowerPoint</Application>
  <PresentationFormat>Grand écran</PresentationFormat>
  <Paragraphs>64</Paragraphs>
  <Slides>15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Consolas</vt:lpstr>
      <vt:lpstr>Wingdings 3</vt:lpstr>
      <vt:lpstr>Salle d’ions</vt:lpstr>
      <vt:lpstr>Worksheet</vt:lpstr>
      <vt:lpstr>Projet de Conception</vt:lpstr>
      <vt:lpstr>Les besoins d’Itoff</vt:lpstr>
      <vt:lpstr>Contraintes à respecter</vt:lpstr>
      <vt:lpstr>Liste des composantes utilisés</vt:lpstr>
      <vt:lpstr>Mesure de l’intensité lumineuse</vt:lpstr>
      <vt:lpstr>Régulation de l’alimentation du moteur</vt:lpstr>
      <vt:lpstr>Circuit Complet</vt:lpstr>
      <vt:lpstr>Code Complet</vt:lpstr>
      <vt:lpstr>Dissection code - Variables</vt:lpstr>
      <vt:lpstr>Dissection code - Setup</vt:lpstr>
      <vt:lpstr>Dissection code – Loop partie 1</vt:lpstr>
      <vt:lpstr>Dissection code – Loop partie 2</vt:lpstr>
      <vt:lpstr>Dissection code – Loop partie 3</vt:lpstr>
      <vt:lpstr>Analyse de la vitesse du moteur</vt:lpstr>
      <vt:lpstr>Joyeux temps des fêtes!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Conception</dc:title>
  <dc:creator>Felix-Antoine Cote (CHU)</dc:creator>
  <cp:lastModifiedBy>Felix-Antoine Cote (CHU)</cp:lastModifiedBy>
  <cp:revision>11</cp:revision>
  <dcterms:created xsi:type="dcterms:W3CDTF">2023-12-09T02:41:45Z</dcterms:created>
  <dcterms:modified xsi:type="dcterms:W3CDTF">2023-12-09T03:28:18Z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7d8d5d-78e2-4a62-9fcd-016eb5e4c57c_Enabled">
    <vt:lpwstr>true</vt:lpwstr>
  </property>
  <property fmtid="{D5CDD505-2E9C-101B-9397-08002B2CF9AE}" pid="3" name="MSIP_Label_6a7d8d5d-78e2-4a62-9fcd-016eb5e4c57c_SetDate">
    <vt:lpwstr>2023-12-09T02:55:45Z</vt:lpwstr>
  </property>
  <property fmtid="{D5CDD505-2E9C-101B-9397-08002B2CF9AE}" pid="4" name="MSIP_Label_6a7d8d5d-78e2-4a62-9fcd-016eb5e4c57c_Method">
    <vt:lpwstr>Standard</vt:lpwstr>
  </property>
  <property fmtid="{D5CDD505-2E9C-101B-9397-08002B2CF9AE}" pid="5" name="MSIP_Label_6a7d8d5d-78e2-4a62-9fcd-016eb5e4c57c_Name">
    <vt:lpwstr>Général</vt:lpwstr>
  </property>
  <property fmtid="{D5CDD505-2E9C-101B-9397-08002B2CF9AE}" pid="6" name="MSIP_Label_6a7d8d5d-78e2-4a62-9fcd-016eb5e4c57c_SiteId">
    <vt:lpwstr>06e1fe28-5f8b-4075-bf6c-ae24be1a7992</vt:lpwstr>
  </property>
  <property fmtid="{D5CDD505-2E9C-101B-9397-08002B2CF9AE}" pid="7" name="MSIP_Label_6a7d8d5d-78e2-4a62-9fcd-016eb5e4c57c_ActionId">
    <vt:lpwstr>85d26f87-0939-4f42-a05b-e3e314cd1312</vt:lpwstr>
  </property>
  <property fmtid="{D5CDD505-2E9C-101B-9397-08002B2CF9AE}" pid="8" name="MSIP_Label_6a7d8d5d-78e2-4a62-9fcd-016eb5e4c57c_ContentBits">
    <vt:lpwstr>0</vt:lpwstr>
  </property>
</Properties>
</file>