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5F9B3-F1C4-E943-849E-5CE92C59C2F5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CCBD2-2EDB-4D49-90B3-25EBA2463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CCBD2-2EDB-4D49-90B3-25EBA2463E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6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C19B-61E8-CE43-A87C-415651A04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20E47-E7F6-7147-AF6B-0E6CC031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9D5A4-7385-E940-9BF3-008FD622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6480-856E-CC41-AE4C-0E6E4118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D055-1AAB-9C46-89B0-5C7581F1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CCE1-AF7D-B746-9025-65B78F31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175A8-8C83-B04D-BF6F-762AA35F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7340D-E1DF-9D44-BDE6-8EEB4EE4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E2E6-371F-D64C-8B0C-8477D73C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2DBB-8B7A-CF4A-8F27-000F89E2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A8A0B-8759-B649-BDDF-D3A3E9CD2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CB030-83BA-2146-BFE8-A37763A0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3E1C-2CE5-394E-83D2-1F70CF2D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8440-F8D8-664F-884E-1D23D59F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EA32-ED01-9946-8672-4A0D40BF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5CEE-DD9C-354C-8275-352F2A15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41D3-CBB7-024C-B0A0-5FE3E52E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058D-A02F-7D4D-924A-DE468497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D106-748F-5544-A03C-6C720312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A5BC4-3A31-0F45-9564-147AC880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7B15-3FAC-A144-B03E-4A003F33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6EBE0-9345-4648-A05A-CD02CD95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AD51-9211-414F-8AC8-A12862F7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E2844-569E-D248-9A05-DF1F67FA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B7A1-063F-8B45-A6EE-13C9A399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D0DE-D629-964B-BC6E-37D99C32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9245-D187-1745-91F4-FC6747848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C283-ED92-2F4D-A0E6-5C1024B3E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FD15-248E-C94A-8E58-A391B395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0668C-DAB0-D64D-9804-A6BF5AA2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913EF-1EA8-4E47-9E12-19F24DD5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CF6F-002A-4E44-B173-9CF5102B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3C0BB-6026-7F44-8676-5AD5A246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78B3F-E882-7845-B7A5-EB4A29AE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84043-D7F9-5548-9A26-8DF22E0EE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4414B-B47C-AB41-BD9E-4027D8F97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9B06B-E77F-714F-848B-5EE1B9CD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7C6E0-9785-EE47-8728-D91F2774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B7FA2-E50D-A544-A633-1290D1B3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94C0-14D6-B047-A510-7326AC30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A3584-4A10-CE47-90A1-ACC883C8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F70A-9411-2845-BBE8-311F2A8C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442E5-48EC-5F4D-BA8C-4010BA3F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87822-12FE-8A4F-889C-9EFBA748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45B75-7B1E-3241-BEC8-65608330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E857B-D3D8-1442-99D7-9C54CFC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4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8EF2-4EDE-B144-B2DF-E8DD41AD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3A74-8F9B-254A-9AB3-192EDE4E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297C2-E3B2-8041-8958-1D8B64053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B9F7-FCCA-5441-A3BD-02DAF9F3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095FF-5DAE-6543-BBCE-F8D3DEEC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F8F7-9727-C649-AF0D-E0E93250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EF32-52CC-224A-A734-FA677E0E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A6D24-09F6-9B49-A62A-518F61D72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4152B-D4B4-C040-A984-2F192B066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D7718-1D64-ED44-B12C-0DE28B1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83D6-8805-684E-BDBD-96230AAE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2AC5B-8F94-7D47-8228-8EADFBCA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8F43B-1D4B-0F4E-926E-835B091D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7C36C-3A41-7B4F-9C1B-8DEB444B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D4E4-6ADC-9446-8E77-3493F7CF6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5218-C759-764A-8852-90BFB578E68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7FD0-1084-8041-9C6A-9DF0553D3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07C4-E6C6-3242-8C86-8DE07B736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7ABC9-E632-F246-9FFB-C50EC39D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43D7-F2D1-B844-A525-336DCCA2A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100 resources to product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6BBB8-F498-374B-AEEB-1CAC2BEE4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www.sachinrekhi.com</a:t>
            </a:r>
            <a:r>
              <a:rPr lang="en-US" dirty="0"/>
              <a:t>/top-resources-for-product-managers</a:t>
            </a:r>
          </a:p>
        </p:txBody>
      </p:sp>
    </p:spTree>
    <p:extLst>
      <p:ext uri="{BB962C8B-B14F-4D97-AF65-F5344CB8AC3E}">
        <p14:creationId xmlns:p14="http://schemas.microsoft.com/office/powerpoint/2010/main" val="227148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C5C6F-532B-1741-BD33-C27E86EE7C97}"/>
              </a:ext>
            </a:extLst>
          </p:cNvPr>
          <p:cNvSpPr/>
          <p:nvPr/>
        </p:nvSpPr>
        <p:spPr>
          <a:xfrm>
            <a:off x="0" y="0"/>
            <a:ext cx="12192000" cy="9354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01 - Good Product Manager/Bad Product Manager</a:t>
            </a:r>
          </a:p>
          <a:p>
            <a:r>
              <a:rPr lang="en-US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https://a16z.com/2012/06/15/good-product-</a:t>
            </a:r>
            <a:r>
              <a:rPr lang="en-US" sz="1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managerbad</a:t>
            </a:r>
            <a:r>
              <a:rPr lang="en-US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-product-manager</a:t>
            </a:r>
            <a:r>
              <a:rPr lang="en-US" sz="1400" dirty="0"/>
              <a:t>/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4496F-C86C-B24B-8137-4A1635203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85279"/>
              </p:ext>
            </p:extLst>
          </p:nvPr>
        </p:nvGraphicFramePr>
        <p:xfrm>
          <a:off x="304799" y="1093076"/>
          <a:ext cx="11435256" cy="55042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17628">
                  <a:extLst>
                    <a:ext uri="{9D8B030D-6E8A-4147-A177-3AD203B41FA5}">
                      <a16:colId xmlns:a16="http://schemas.microsoft.com/office/drawing/2014/main" val="3602635618"/>
                    </a:ext>
                  </a:extLst>
                </a:gridCol>
                <a:gridCol w="5717628">
                  <a:extLst>
                    <a:ext uri="{9D8B030D-6E8A-4147-A177-3AD203B41FA5}">
                      <a16:colId xmlns:a16="http://schemas.microsoft.com/office/drawing/2014/main" val="3416715217"/>
                    </a:ext>
                  </a:extLst>
                </a:gridCol>
              </a:tblGrid>
              <a:tr h="3121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Good Product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Bad Product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38640"/>
                  </a:ext>
                </a:extLst>
              </a:tr>
              <a:tr h="538862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Knows </a:t>
                      </a:r>
                      <a:r>
                        <a:rPr lang="en-US" sz="1100" b="1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market, product, product line, competition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Measures by success of product and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have lots of excuses. Not enough funding, the engineering manager is an idiot, Microsoft has 10 times engineers working on it, I’m overworked, I don’t get enough direction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1743"/>
                  </a:ext>
                </a:extLst>
              </a:tr>
              <a:tr h="538862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They are not part of the product team; they manage the product team</a:t>
                      </a:r>
                    </a:p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are the marketing counterpart of the engineering manager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00782"/>
                  </a:ext>
                </a:extLst>
              </a:tr>
              <a:tr h="384901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crisply define the target,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the “what” 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(as opposed to the how) and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manage the delivery of the “what.”</a:t>
                      </a:r>
                      <a:endParaRPr lang="en-US" sz="1100" b="1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Bad product managers feel best about themselves when they figure out “how”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976483"/>
                  </a:ext>
                </a:extLst>
              </a:tr>
              <a:tr h="538862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communicate crisply to engineering in writing as well as verbally. Good product managers don’t give direction informally. Good product managers gather information informally.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96077"/>
                  </a:ext>
                </a:extLst>
              </a:tr>
              <a:tr h="384901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create </a:t>
                      </a:r>
                      <a:r>
                        <a:rPr lang="en-IN" sz="1100" b="1" i="0" kern="1200" dirty="0" err="1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leveragable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 collateral, FAQs, presentations, white papers</a:t>
                      </a:r>
                      <a:endParaRPr lang="en-US" sz="1100" b="1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Bad product managers complain that they spend all day answering questions for the sales force and are swamped.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65916"/>
                  </a:ext>
                </a:extLst>
              </a:tr>
              <a:tr h="384901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take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written positions 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on important issues (competitive silver bullets, tough architectural choices, tough product decisions, markets to attack or yield).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Bad product managers voice their opinion verbally and lament that the “powers that be” won’t let it happen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40212"/>
                  </a:ext>
                </a:extLst>
              </a:tr>
              <a:tr h="312198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focus the team on revenue and customers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Bad product managers focus team on how many features Microsoft is building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95532"/>
                  </a:ext>
                </a:extLst>
              </a:tr>
              <a:tr h="384901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think in terms of delivering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superior value 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to the market place during inbound planning and achieving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market share and revenue goals 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during outbound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Bad product managers get very confused about the differences amongst delivering value, matching competitive features, pricing, and ubiquity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79295"/>
                  </a:ext>
                </a:extLst>
              </a:tr>
              <a:tr h="384901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think about the story they want written by the press. 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Bad product managers think about covering every feature and being really technically accurate with the press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1829"/>
                  </a:ext>
                </a:extLst>
              </a:tr>
              <a:tr h="312198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ask the press questions. 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Bad product managers answer any press question</a:t>
                      </a: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64568"/>
                  </a:ext>
                </a:extLst>
              </a:tr>
              <a:tr h="538862">
                <a:tc>
                  <a:txBody>
                    <a:bodyPr/>
                    <a:lstStyle/>
                    <a:p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Good product managers send their status reports in on time every week, because they are disciplined. </a:t>
                      </a:r>
                      <a:br>
                        <a:rPr lang="en-IN" sz="11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</a:br>
                      <a:endParaRPr lang="en-US" sz="11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</a:rPr>
                        <a:t>Bad product managers forget to send in their status reports on time, because they don’t value discipline.</a:t>
                      </a:r>
                    </a:p>
                    <a:p>
                      <a:endParaRPr lang="en-US" sz="900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8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00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C5C6F-532B-1741-BD33-C27E86EE7C97}"/>
              </a:ext>
            </a:extLst>
          </p:cNvPr>
          <p:cNvSpPr/>
          <p:nvPr/>
        </p:nvSpPr>
        <p:spPr>
          <a:xfrm>
            <a:off x="0" y="0"/>
            <a:ext cx="12192000" cy="9354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02 - Let’s talk about Product Management</a:t>
            </a:r>
          </a:p>
          <a:p>
            <a:r>
              <a:rPr lang="en-US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https://</a:t>
            </a:r>
            <a:r>
              <a:rPr lang="en-US" sz="1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news.greylock.com</a:t>
            </a:r>
            <a:r>
              <a:rPr lang="en-US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/let-s-talk-about-product-management-d7bc5606e0c4#.pssfrgp3i</a:t>
            </a:r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814F4-8E74-BA4E-8E40-3B19E950D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" y="1066950"/>
            <a:ext cx="4486387" cy="25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5F54DF-64AF-D448-9C37-02B8E6FC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83" y="1861742"/>
            <a:ext cx="7359404" cy="41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BDA5000-A2D4-E045-BCF4-AC923CF20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" y="3722072"/>
            <a:ext cx="4486387" cy="25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9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C5C6F-532B-1741-BD33-C27E86EE7C97}"/>
              </a:ext>
            </a:extLst>
          </p:cNvPr>
          <p:cNvSpPr/>
          <p:nvPr/>
        </p:nvSpPr>
        <p:spPr>
          <a:xfrm>
            <a:off x="0" y="0"/>
            <a:ext cx="12192000" cy="9354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02 - Let’s talk about Product Management</a:t>
            </a:r>
          </a:p>
          <a:p>
            <a:r>
              <a:rPr lang="en-US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https://</a:t>
            </a:r>
            <a:r>
              <a:rPr lang="en-US" sz="1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news.greylock.com</a:t>
            </a:r>
            <a:r>
              <a:rPr lang="en-US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/let-s-talk-about-product-management-d7bc5606e0c4#.pssfrgp3i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E3B0F-0533-BD4C-84E4-6CEBE318D5D9}"/>
              </a:ext>
            </a:extLst>
          </p:cNvPr>
          <p:cNvSpPr txBox="1"/>
          <p:nvPr/>
        </p:nvSpPr>
        <p:spPr>
          <a:xfrm>
            <a:off x="78402" y="1021562"/>
            <a:ext cx="6238315" cy="56630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Your role on the team</a:t>
            </a:r>
          </a:p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Set the cadence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Build the roadmap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with brainstorm meetings (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quarterly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Articulate the roadmap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clearly and consistently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Take and share clear 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meeting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Brainstorm Effectively -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Be open to everyone pitching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Q&amp;A where people pitch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Everyone votes for their top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Discussion on why and revote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have 3 roadmap plans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atleast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Manage Product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Gut check for features getting launched ASAP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Learnings and analysis of recent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Feedback</a:t>
            </a:r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from testers, active users,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Criticism</a:t>
            </a:r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from non users,, </a:t>
            </a:r>
            <a:r>
              <a:rPr lang="en-US" sz="1600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Input</a:t>
            </a:r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from founders</a:t>
            </a:r>
            <a:endParaRPr lang="en-US" sz="1600" b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Roadmap check in on new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1-2 key topics for brainstorm/new ideas or guest speaker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1434D-1C08-A24F-8347-67561A5D79BC}"/>
              </a:ext>
            </a:extLst>
          </p:cNvPr>
          <p:cNvSpPr txBox="1"/>
          <p:nvPr/>
        </p:nvSpPr>
        <p:spPr>
          <a:xfrm>
            <a:off x="6558454" y="1021562"/>
            <a:ext cx="5465380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most important thing you 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is </a:t>
            </a:r>
            <a:r>
              <a:rPr lang="en-US" b="1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document decisions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Follow up notes usually take longer than the meeting itself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A6E95-A1A6-6347-9C60-DEA03CB90724}"/>
              </a:ext>
            </a:extLst>
          </p:cNvPr>
          <p:cNvSpPr txBox="1"/>
          <p:nvPr/>
        </p:nvSpPr>
        <p:spPr>
          <a:xfrm>
            <a:off x="6558454" y="2333976"/>
            <a:ext cx="5465380" cy="14773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Help SHIP product, </a:t>
            </a:r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SHIP &gt;&gt; PERFECTION</a:t>
            </a:r>
          </a:p>
          <a:p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Providing clear criteria for launch 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the difficult tradeoffs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Prioritize ruthlessly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96E70-D37A-9F49-9223-2CE2C9AD0A94}"/>
              </a:ext>
            </a:extLst>
          </p:cNvPr>
          <p:cNvSpPr txBox="1"/>
          <p:nvPr/>
        </p:nvSpPr>
        <p:spPr>
          <a:xfrm>
            <a:off x="6558454" y="3923646"/>
            <a:ext cx="5465380" cy="27699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Advocate for the user</a:t>
            </a:r>
          </a:p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Identify </a:t>
            </a:r>
            <a:r>
              <a:rPr lang="en-US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 core use case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– which tells who should use the product and why – </a:t>
            </a:r>
            <a:r>
              <a:rPr lang="en-US" b="1" u="sng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articulating core </a:t>
            </a:r>
            <a:r>
              <a:rPr lang="en-US" b="1" u="sng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usecase</a:t>
            </a:r>
            <a:r>
              <a:rPr lang="en-US" b="1" u="sng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is the hardest</a:t>
            </a:r>
            <a:endParaRPr lang="en-US" sz="1200" b="1" u="sng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sz="12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Understand the </a:t>
            </a:r>
            <a:r>
              <a:rPr lang="en-US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challenges/issues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of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Understand how the product can </a:t>
            </a:r>
            <a:r>
              <a:rPr lang="en-US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deliver the value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target users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Continuously listening to feedback (</a:t>
            </a:r>
            <a:r>
              <a:rPr lang="en-US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usability tests, meetings, tweets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2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5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659</Words>
  <Application>Microsoft Macintosh PowerPoint</Application>
  <PresentationFormat>Widescreen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Symbol</vt:lpstr>
      <vt:lpstr>Office Theme</vt:lpstr>
      <vt:lpstr>100 resources to product management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 resources to product management</dc:title>
  <dc:creator>Felix Arokiamaniraj</dc:creator>
  <cp:lastModifiedBy>Felix Arokiamaniraj</cp:lastModifiedBy>
  <cp:revision>2</cp:revision>
  <dcterms:created xsi:type="dcterms:W3CDTF">2021-10-19T05:21:43Z</dcterms:created>
  <dcterms:modified xsi:type="dcterms:W3CDTF">2021-10-20T06:42:05Z</dcterms:modified>
</cp:coreProperties>
</file>