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8"/>
    <p:restoredTop sz="94698"/>
  </p:normalViewPr>
  <p:slideViewPr>
    <p:cSldViewPr snapToGrid="0" snapToObjects="1">
      <p:cViewPr varScale="1">
        <p:scale>
          <a:sx n="113" d="100"/>
          <a:sy n="113" d="100"/>
        </p:scale>
        <p:origin x="17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BEDC2-CDB1-4249-90FD-D75EB549E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3B4994-9648-9642-BEC5-20C302E15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3B10D1-A8E3-944D-BD3C-A3111D0A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5309-637A-8C49-BD32-802FE0F80AFD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352656-1A82-1245-AD3D-B2DC8D65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F6B216-EEFC-8A47-A184-BB583E7CD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C22F-419B-D240-812E-D84F746AF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5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76CEC-D352-5A45-BAD5-43FF09CB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16641F-5433-8949-9184-CDC369D97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875E37-61AC-A643-8223-A54E26E4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5309-637A-8C49-BD32-802FE0F80AFD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086438-0991-374A-8C6B-AE6A34B13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A0076C-FB01-5344-AF52-16F1344E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C22F-419B-D240-812E-D84F746AF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9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A73460-1B51-5E47-9065-FA0391119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859F90-EA88-C543-AD51-0AE7280A9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12FF3F-7034-D947-A7CA-173A5E4D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5309-637A-8C49-BD32-802FE0F80AFD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16981E-43A5-F342-8DEE-56B2218A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B9B02C-E182-3E43-9E45-D43F35DB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C22F-419B-D240-812E-D84F746AF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9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66205-D242-E54F-B51C-99E4510F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732D3C-11CE-9340-856B-4CBC52E6D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DC98C6-9885-5841-A743-74D28BFD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5309-637A-8C49-BD32-802FE0F80AFD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3467CB-EDBB-EE4F-BA04-0188BCC9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A54BAB-D2C2-A943-BCF3-FA24D4D2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C22F-419B-D240-812E-D84F746AF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7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5ACEA-E243-5C45-97D2-92FAA19C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E62FA3-04C2-0E41-8A3A-E20245948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6DD56F-62A0-0E42-9C88-E8B213785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5309-637A-8C49-BD32-802FE0F80AFD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264ED6-A9C4-C841-9A41-6F2A14F4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B5ACFC-E81D-B447-AED1-28B7BDCC6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C22F-419B-D240-812E-D84F746AF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6C96D-CD03-1240-96D5-07828B55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8F95EF-B25F-6B4B-9746-439E7C060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D0234C-C714-0A4A-BC6B-AE19993AF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92CC3D-E523-D34F-8D6E-FE551540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5309-637A-8C49-BD32-802FE0F80AFD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E3007A-5AEF-A54B-BBDE-EAC68B17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8506C4-06E6-AC46-9FD7-6FB6165D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C22F-419B-D240-812E-D84F746AF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9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40BCD-84F5-0A45-A798-14A12669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B0EDA1-0785-D14C-B926-78D29A924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00C5B4-3DDB-724A-A313-79E32FEB8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06B7D1E-0789-B248-B92E-1E4ABB3F5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3B4887-FDCC-A846-90A3-FAD180627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6AE7EB0-3A23-DE4D-87B2-3D0FC504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5309-637A-8C49-BD32-802FE0F80AFD}" type="datetimeFigureOut">
              <a:rPr lang="en-US" smtClean="0"/>
              <a:t>7/7/21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5A113D5-5E9E-3A44-AE76-17F3D982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13D8DFB-08EA-4F47-92FC-BA06DD4B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C22F-419B-D240-812E-D84F746AF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0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B9BB6-EAF7-CB4C-A2DE-9EE1EE0C3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D810966-888F-CF42-9B0F-F7071F8A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5309-637A-8C49-BD32-802FE0F80AFD}" type="datetimeFigureOut">
              <a:rPr lang="en-US" smtClean="0"/>
              <a:t>7/7/21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A62FAB-AF40-FB46-8576-94CF7CCBE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518496B-708A-B24B-B3B3-0294DE5F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C22F-419B-D240-812E-D84F746AF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98672A8-B586-4B4D-B5EF-3DDA11AF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5309-637A-8C49-BD32-802FE0F80AFD}" type="datetimeFigureOut">
              <a:rPr lang="en-US" smtClean="0"/>
              <a:t>7/7/21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2BB0475-F9E0-2B49-8A09-6CED332C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84BC7B-EAB5-8741-A6A9-39BC77B7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C22F-419B-D240-812E-D84F746AF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1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F6887-6CCF-C24C-BFE3-35D4A2C89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2988E5-1F24-E542-9A27-FE64028F1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13A5C6-722D-4D45-B1CF-71D36B215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D8ECF8-973E-6D46-8D20-683307B42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5309-637A-8C49-BD32-802FE0F80AFD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01D171-63FA-9441-9605-1FC62B13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DE8D7B-62CB-234E-B0BF-1BB02A61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C22F-419B-D240-812E-D84F746AF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1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66D2AA-8555-B34A-A030-CBF9A1B7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E3697C9-A39B-FD43-904D-1CD62E208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926D60-5DD3-654D-9DEB-AF919CD37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72FD68-31B6-4C42-9025-A1262FFE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5309-637A-8C49-BD32-802FE0F80AFD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0089DA-D0E6-6942-A506-E0DFCAD3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BBCF7E-5583-1B44-8A5C-A27F03DE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C22F-419B-D240-812E-D84F746AF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9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9B87EA-3143-9645-9A06-8A8E9AB6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4B5254-5C25-2044-870C-425FA7BD6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21A878-CF1B-5445-AAA4-1C7ACAE4D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55309-637A-8C49-BD32-802FE0F80AFD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FFC4AB-EFDC-C543-AA53-6A62B8DDC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75C025-B60B-B243-838D-69778C737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DC22F-419B-D240-812E-D84F746AF1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8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45C3964-7E06-AA44-9B37-13A48B749F12}"/>
              </a:ext>
            </a:extLst>
          </p:cNvPr>
          <p:cNvSpPr/>
          <p:nvPr/>
        </p:nvSpPr>
        <p:spPr>
          <a:xfrm>
            <a:off x="1093076" y="157655"/>
            <a:ext cx="1849821" cy="55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request and files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1CB27A1-7AF6-064F-981C-F10A898215F0}"/>
              </a:ext>
            </a:extLst>
          </p:cNvPr>
          <p:cNvSpPr/>
          <p:nvPr/>
        </p:nvSpPr>
        <p:spPr>
          <a:xfrm>
            <a:off x="1093074" y="877613"/>
            <a:ext cx="1849821" cy="112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Authentication using random vehicle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9417736-5382-0F47-A7A4-016205A226E8}"/>
              </a:ext>
            </a:extLst>
          </p:cNvPr>
          <p:cNvSpPr/>
          <p:nvPr/>
        </p:nvSpPr>
        <p:spPr>
          <a:xfrm>
            <a:off x="2176807" y="2228971"/>
            <a:ext cx="1849821" cy="55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ok (response 200)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85403B-5F93-F140-8A9D-294644885019}"/>
              </a:ext>
            </a:extLst>
          </p:cNvPr>
          <p:cNvSpPr/>
          <p:nvPr/>
        </p:nvSpPr>
        <p:spPr>
          <a:xfrm>
            <a:off x="168163" y="2229750"/>
            <a:ext cx="1849821" cy="55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not (response 401)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16FB3A-F89E-F744-ACBD-828EF4306B86}"/>
              </a:ext>
            </a:extLst>
          </p:cNvPr>
          <p:cNvSpPr/>
          <p:nvPr/>
        </p:nvSpPr>
        <p:spPr>
          <a:xfrm>
            <a:off x="168162" y="3062159"/>
            <a:ext cx="1849821" cy="92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authentication function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77F67A3-2314-ED42-B438-1BED8C4ED6F8}"/>
              </a:ext>
            </a:extLst>
          </p:cNvPr>
          <p:cNvSpPr/>
          <p:nvPr/>
        </p:nvSpPr>
        <p:spPr>
          <a:xfrm>
            <a:off x="2176806" y="3061380"/>
            <a:ext cx="1849821" cy="92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each vehicle on the list, int and prod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29E20CE-53B3-ED47-B3A3-473313B198AA}"/>
              </a:ext>
            </a:extLst>
          </p:cNvPr>
          <p:cNvSpPr/>
          <p:nvPr/>
        </p:nvSpPr>
        <p:spPr>
          <a:xfrm>
            <a:off x="4246179" y="3061379"/>
            <a:ext cx="1849821" cy="92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get </a:t>
            </a:r>
            <a:r>
              <a:rPr lang="en-US" dirty="0" err="1"/>
              <a:t>LoginID</a:t>
            </a:r>
            <a:r>
              <a:rPr lang="en-US" dirty="0"/>
              <a:t> function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CDE0633-E0C5-A44B-B048-CD3CDF3B2AD0}"/>
              </a:ext>
            </a:extLst>
          </p:cNvPr>
          <p:cNvSpPr/>
          <p:nvPr/>
        </p:nvSpPr>
        <p:spPr>
          <a:xfrm>
            <a:off x="6315554" y="3061379"/>
            <a:ext cx="1849821" cy="92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on a different list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8BE052C-42F2-3847-8F11-7E67B8B8C049}"/>
              </a:ext>
            </a:extLst>
          </p:cNvPr>
          <p:cNvSpPr/>
          <p:nvPr/>
        </p:nvSpPr>
        <p:spPr>
          <a:xfrm>
            <a:off x="2176806" y="4247736"/>
            <a:ext cx="1849821" cy="92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to Confluence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707DAA2-8278-6843-99F0-6D8E2C3200F6}"/>
              </a:ext>
            </a:extLst>
          </p:cNvPr>
          <p:cNvSpPr/>
          <p:nvPr/>
        </p:nvSpPr>
        <p:spPr>
          <a:xfrm>
            <a:off x="9165998" y="154833"/>
            <a:ext cx="1849821" cy="62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this task scheduled every 1 hour</a:t>
            </a:r>
          </a:p>
        </p:txBody>
      </p:sp>
    </p:spTree>
    <p:extLst>
      <p:ext uri="{BB962C8B-B14F-4D97-AF65-F5344CB8AC3E}">
        <p14:creationId xmlns:p14="http://schemas.microsoft.com/office/powerpoint/2010/main" val="14760998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53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Neto Felix, (Felix.Neto@partner.bmw.com.br)</dc:creator>
  <cp:lastModifiedBy>Neto Felix, (Felix.Neto@partner.bmw.com.br)</cp:lastModifiedBy>
  <cp:revision>5</cp:revision>
  <dcterms:created xsi:type="dcterms:W3CDTF">2021-07-07T11:05:38Z</dcterms:created>
  <dcterms:modified xsi:type="dcterms:W3CDTF">2021-07-07T11:23:21Z</dcterms:modified>
</cp:coreProperties>
</file>