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Data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Visual analysis of factors affecting income and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Income Increases with Years at Company</a:t>
            </a:r>
          </a:p>
        </p:txBody>
      </p:sp>
      <p:pic>
        <p:nvPicPr>
          <p:cNvPr id="3" name="Picture 2" descr="income_vs_y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Older Employees Tend to Earn More</a:t>
            </a:r>
          </a:p>
        </p:txBody>
      </p:sp>
      <p:pic>
        <p:nvPicPr>
          <p:cNvPr id="3" name="Picture 2" descr="income_vs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Job Satisfaction is Not Tied to Income</a:t>
            </a:r>
          </a:p>
        </p:txBody>
      </p:sp>
      <p:pic>
        <p:nvPicPr>
          <p:cNvPr id="3" name="Picture 2" descr="satisfaction_vs_inc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