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5752" autoAdjust="0"/>
  </p:normalViewPr>
  <p:slideViewPr>
    <p:cSldViewPr snapToGrid="0">
      <p:cViewPr varScale="1">
        <p:scale>
          <a:sx n="136" d="100"/>
          <a:sy n="136" d="100"/>
        </p:scale>
        <p:origin x="12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8E441-D6B5-456A-B59F-562CC4054985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FE8B1-569F-4B57-BC62-4A1BD68BC9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331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C3C3C"/>
                </a:solidFill>
                <a:effectLst/>
                <a:latin typeface="OpenSansRegular"/>
              </a:rPr>
              <a:t>Depending on the provider, transferring </a:t>
            </a:r>
            <a:r>
              <a:rPr lang="en-US" b="0" i="0" dirty="0" err="1">
                <a:solidFill>
                  <a:srgbClr val="3C3C3C"/>
                </a:solidFill>
                <a:effectLst/>
                <a:latin typeface="OpenSansRegular"/>
              </a:rPr>
              <a:t>FaaS</a:t>
            </a:r>
            <a:r>
              <a:rPr lang="en-US" b="0" i="0" dirty="0">
                <a:solidFill>
                  <a:srgbClr val="3C3C3C"/>
                </a:solidFill>
                <a:effectLst/>
                <a:latin typeface="OpenSansRegular"/>
              </a:rPr>
              <a:t> code to a local test environment is not a simple undertaking. Testing an application may require more resources to complete.</a:t>
            </a:r>
          </a:p>
          <a:p>
            <a:endParaRPr lang="en-US" b="0" i="0" dirty="0">
              <a:solidFill>
                <a:srgbClr val="3C3C3C"/>
              </a:solidFill>
              <a:effectLst/>
              <a:latin typeface="OpenSansRegular"/>
            </a:endParaRPr>
          </a:p>
          <a:p>
            <a:r>
              <a:rPr lang="en-US" b="0" i="0" dirty="0">
                <a:solidFill>
                  <a:srgbClr val="3C3C3C"/>
                </a:solidFill>
                <a:effectLst/>
                <a:latin typeface="OpenSansRegular"/>
              </a:rPr>
              <a:t>Since the infrastructure and its management sit with the provider, developers must work with </a:t>
            </a:r>
            <a:r>
              <a:rPr lang="en-US" b="0" i="0">
                <a:solidFill>
                  <a:srgbClr val="3C3C3C"/>
                </a:solidFill>
                <a:effectLst/>
                <a:latin typeface="OpenSansRegular"/>
              </a:rPr>
              <a:t>predefined systems</a:t>
            </a:r>
          </a:p>
          <a:p>
            <a:r>
              <a:rPr lang="en-US" b="0" i="0" dirty="0">
                <a:solidFill>
                  <a:srgbClr val="3C3C3C"/>
                </a:solidFill>
                <a:effectLst/>
                <a:latin typeface="OpenSansRegular"/>
              </a:rPr>
              <a:t>If you want to determine the server infrastructure yourself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FE8B1-569F-4B57-BC62-4A1BD68BC9C8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604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2DBBD-6A5C-454B-9B9F-702E1AA2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1F18F1-A0F3-4E68-B971-93D08CA05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2D46EB-8516-4D0B-B390-05422445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6DF3-B06D-4363-9CDA-3B9603EF3A83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47F94-5CE9-4FBC-B433-670C6535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45F046-AE01-4A76-A098-8FA7DFC5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E560-A4FA-4155-ABC7-A32D40F31F5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400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9EF0E-393E-4F11-8C9A-DEDBEDDF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E61A56-619F-4A82-BE20-D7969E1A0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D9B68C-3207-43A0-A91B-F4893332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6DF3-B06D-4363-9CDA-3B9603EF3A83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5AC2AB-3530-40D0-99B1-619E0573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053DBD-5E8F-4E75-8931-B5BAE6B9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E560-A4FA-4155-ABC7-A32D40F31F5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788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9EF5DB-64F4-4D92-8D03-AB38364E9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F41297-1308-4364-98A8-EA45EDA12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421069-2C2B-441B-A0D8-56DAFCB7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6DF3-B06D-4363-9CDA-3B9603EF3A83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DEF0F9-962B-4360-86C5-9A5FFC4D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9BD9E-FCB0-4A71-9DEE-9B4EB817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E560-A4FA-4155-ABC7-A32D40F31F5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250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1395A-E7E9-442C-9E1E-27DA202C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F87C2-4758-4F24-8D3E-17325A7FB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CE7EDB-17EF-40A5-B071-091866AF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6DF3-B06D-4363-9CDA-3B9603EF3A83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6A9D56-3AE1-4CB5-8FD9-F72F4189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0B8418-1541-4AC9-92DC-0A2624B3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E560-A4FA-4155-ABC7-A32D40F31F5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301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18C3A-C6D4-4882-9286-BE525075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BFCA68-D060-4FC4-B4B2-F74764980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96E562-DE0A-4F20-B0E6-3F4CC99F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6DF3-B06D-4363-9CDA-3B9603EF3A83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887CA0-757E-4ED6-9FCD-8B3DC16F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D7E102-032E-4FD8-92E0-8E13C402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E560-A4FA-4155-ABC7-A32D40F31F5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159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78082-F071-4451-ADAD-C04E7E95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46F9C0-4C7F-494C-B42D-6CF95B25C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B7CE84-CEAD-4AFF-AB1A-9CBDCED28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028145-505C-4313-AC1F-912E9B67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6DF3-B06D-4363-9CDA-3B9603EF3A83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F8A215-A943-4BD3-B96B-50C15D15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70D55F-3014-42FE-847A-EFA3247F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E560-A4FA-4155-ABC7-A32D40F31F5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577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4CDE6-F289-46DF-AFBF-E928E139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652A12-7029-427B-9625-7A21C7D07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7AB85F-0FF9-4BD1-8914-E5C64F9E9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CABC7D-3A6F-45AA-A23D-7FBFEFEEB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EFF3F9C-5C99-4E14-86E8-97E553DCE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9FC699-1EA4-40B4-9C50-D3ABE7F8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6DF3-B06D-4363-9CDA-3B9603EF3A83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7900A7-1EA6-4557-9A77-B6D608F8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6A66E6-7BA2-413B-92FB-F91DCDDC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E560-A4FA-4155-ABC7-A32D40F31F5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615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36AB3-96B1-4980-99F1-555C0E87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42062A-A741-4014-9ECD-85F29165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6DF3-B06D-4363-9CDA-3B9603EF3A83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978AC9-2D3D-4E26-8C8C-1C547CF5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D1AC8E-102F-4557-9CFE-1B54BD7B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E560-A4FA-4155-ABC7-A32D40F31F5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043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E99166-E8E7-4E28-BA80-7D00F080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6DF3-B06D-4363-9CDA-3B9603EF3A83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25CED8-E613-4C3B-A159-F94A1ADD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444558-BF2C-4829-8140-872FD30D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E560-A4FA-4155-ABC7-A32D40F31F5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637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FEC63-2011-4F1C-8926-E17F99EA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8E027D-81D5-4E63-899F-2126885E5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00D539-9504-4460-8581-23948CBE2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74DA3A-0947-4CC0-8F74-83D276AE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6DF3-B06D-4363-9CDA-3B9603EF3A83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5E2C0A-6C10-4C9B-A8E7-1F9FBB98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5894E7-595B-4069-B207-29C2997B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E560-A4FA-4155-ABC7-A32D40F31F5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005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2B8C1-B9DF-4B62-9459-AEEFA05C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1AB84D-9AF6-4F71-A3C1-46B67ABCF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90D475-F787-49AB-A9AE-22807967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35AD00-8486-4829-A96E-38F28CF2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6DF3-B06D-4363-9CDA-3B9603EF3A83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2F40E4-FD60-41AC-A0D5-BE49225A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E499C3-3BDC-4D33-8FE5-71F1D111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E560-A4FA-4155-ABC7-A32D40F31F5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06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E6D1BC-E482-4EEB-8767-A90E75FF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1303D7-0022-4E76-918B-A2AC7345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74B3C2-AE85-4BE6-9F2C-1DA274A98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56DF3-B06D-4363-9CDA-3B9603EF3A83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714A00-F993-46A5-BC95-F55019B2D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FA066D-3A23-49E1-BB70-70AACA2F1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E560-A4FA-4155-ABC7-A32D40F31F5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983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09396F3-F420-489A-81DD-C61AA285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FaaS Frameworks</a:t>
            </a:r>
            <a:endParaRPr lang="de-AT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05FDD22-E419-4595-ACAF-08340CC9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73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VORTEILE</a:t>
            </a:r>
          </a:p>
          <a:p>
            <a:r>
              <a:rPr lang="de-AT" sz="2400" dirty="0"/>
              <a:t>Schnellere Entwicklung</a:t>
            </a:r>
          </a:p>
          <a:p>
            <a:r>
              <a:rPr lang="de-AT" sz="2400" dirty="0"/>
              <a:t>Automatische Skalierbarkeit</a:t>
            </a:r>
          </a:p>
          <a:p>
            <a:r>
              <a:rPr lang="de-AT" sz="2400" dirty="0"/>
              <a:t>Pay-</a:t>
            </a:r>
            <a:r>
              <a:rPr lang="de-AT" sz="2400" dirty="0" err="1"/>
              <a:t>as</a:t>
            </a:r>
            <a:r>
              <a:rPr lang="de-AT" sz="2400" dirty="0"/>
              <a:t>-</a:t>
            </a:r>
            <a:r>
              <a:rPr lang="de-AT" sz="2400" dirty="0" err="1"/>
              <a:t>you-go</a:t>
            </a:r>
            <a:endParaRPr lang="de-AT" sz="2400" dirty="0"/>
          </a:p>
          <a:p>
            <a:r>
              <a:rPr lang="de-AT" sz="2400" dirty="0"/>
              <a:t>Weniger administrativer Aufwand</a:t>
            </a:r>
          </a:p>
          <a:p>
            <a:r>
              <a:rPr lang="de-DE" sz="2400" dirty="0"/>
              <a:t>Bereitstellung von Infrastruktur und Code mit einem einzigen Befehl</a:t>
            </a:r>
            <a:endParaRPr lang="de-AT" sz="2400" dirty="0"/>
          </a:p>
          <a:p>
            <a:r>
              <a:rPr lang="de-AT" sz="2400" dirty="0"/>
              <a:t>Metriken</a:t>
            </a:r>
          </a:p>
          <a:p>
            <a:r>
              <a:rPr lang="de-AT" sz="2400" dirty="0"/>
              <a:t>Unterstützung von verschiedensten Programmiersprachen</a:t>
            </a:r>
          </a:p>
        </p:txBody>
      </p:sp>
      <p:sp>
        <p:nvSpPr>
          <p:cNvPr id="41" name="Inhaltsplatzhalter 7">
            <a:extLst>
              <a:ext uri="{FF2B5EF4-FFF2-40B4-BE49-F238E27FC236}">
                <a16:creationId xmlns:a16="http://schemas.microsoft.com/office/drawing/2014/main" id="{8D3B78A6-FAC7-4DEA-9BF7-A842DF52D934}"/>
              </a:ext>
            </a:extLst>
          </p:cNvPr>
          <p:cNvSpPr txBox="1">
            <a:spLocks/>
          </p:cNvSpPr>
          <p:nvPr/>
        </p:nvSpPr>
        <p:spPr>
          <a:xfrm>
            <a:off x="5996473" y="1825625"/>
            <a:ext cx="53573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400" b="1" dirty="0"/>
              <a:t>NACHTEILE</a:t>
            </a:r>
          </a:p>
          <a:p>
            <a:r>
              <a:rPr lang="de-AT" sz="2400" dirty="0"/>
              <a:t>Bindung an den Anbieter</a:t>
            </a:r>
          </a:p>
          <a:p>
            <a:r>
              <a:rPr lang="de-AT" sz="2400" dirty="0"/>
              <a:t>Einschränkungen bzgl. Design</a:t>
            </a:r>
          </a:p>
          <a:p>
            <a:r>
              <a:rPr lang="de-AT" sz="2400" dirty="0" err="1"/>
              <a:t>Testing</a:t>
            </a:r>
            <a:endParaRPr lang="de-AT" sz="2400" dirty="0"/>
          </a:p>
          <a:p>
            <a:r>
              <a:rPr lang="de-AT" sz="2400" dirty="0"/>
              <a:t>Latenz/Kaltstart</a:t>
            </a:r>
          </a:p>
          <a:p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04584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Breitbild</PresentationFormat>
  <Paragraphs>19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OpenSansRegular</vt:lpstr>
      <vt:lpstr>Office</vt:lpstr>
      <vt:lpstr>FaaS Frameworks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FaaS Frameworks</dc:title>
  <dc:creator>Felix Brandstetter</dc:creator>
  <cp:lastModifiedBy>Felix Brandstetter</cp:lastModifiedBy>
  <cp:revision>9</cp:revision>
  <dcterms:created xsi:type="dcterms:W3CDTF">2022-03-16T08:57:06Z</dcterms:created>
  <dcterms:modified xsi:type="dcterms:W3CDTF">2022-03-17T18:00:40Z</dcterms:modified>
</cp:coreProperties>
</file>