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lacial Indifference" charset="1" panose="00000000000000000000"/>
      <p:regular r:id="rId17"/>
    </p:embeddedFont>
    <p:embeddedFont>
      <p:font typeface="Glacial Indifference Bold" charset="1" panose="00000800000000000000"/>
      <p:regular r:id="rId18"/>
    </p:embeddedFont>
    <p:embeddedFont>
      <p:font typeface="Open Sans" charset="1" panose="020B06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9.pn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6119597">
            <a:off x="10056081" y="-6418508"/>
            <a:ext cx="11713264" cy="11351217"/>
          </a:xfrm>
          <a:custGeom>
            <a:avLst/>
            <a:gdLst/>
            <a:ahLst/>
            <a:cxnLst/>
            <a:rect r="r" b="b" t="t" l="l"/>
            <a:pathLst>
              <a:path h="11351217" w="11713264">
                <a:moveTo>
                  <a:pt x="0" y="0"/>
                </a:moveTo>
                <a:lnTo>
                  <a:pt x="11713264" y="0"/>
                </a:lnTo>
                <a:lnTo>
                  <a:pt x="11713264" y="11351218"/>
                </a:lnTo>
                <a:lnTo>
                  <a:pt x="0" y="11351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499779" y="0"/>
            <a:ext cx="6788221" cy="1700350"/>
          </a:xfrm>
          <a:custGeom>
            <a:avLst/>
            <a:gdLst/>
            <a:ahLst/>
            <a:cxnLst/>
            <a:rect r="r" b="b" t="t" l="l"/>
            <a:pathLst>
              <a:path h="1700350" w="6788221">
                <a:moveTo>
                  <a:pt x="0" y="0"/>
                </a:moveTo>
                <a:lnTo>
                  <a:pt x="6788221" y="0"/>
                </a:lnTo>
                <a:lnTo>
                  <a:pt x="6788221" y="1700350"/>
                </a:lnTo>
                <a:lnTo>
                  <a:pt x="0" y="17003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413845" y="704959"/>
            <a:ext cx="5460311" cy="5460311"/>
          </a:xfrm>
          <a:custGeom>
            <a:avLst/>
            <a:gdLst/>
            <a:ahLst/>
            <a:cxnLst/>
            <a:rect r="r" b="b" t="t" l="l"/>
            <a:pathLst>
              <a:path h="5460311" w="5460311">
                <a:moveTo>
                  <a:pt x="0" y="0"/>
                </a:moveTo>
                <a:lnTo>
                  <a:pt x="5460310" y="0"/>
                </a:lnTo>
                <a:lnTo>
                  <a:pt x="5460310" y="5460311"/>
                </a:lnTo>
                <a:lnTo>
                  <a:pt x="0" y="546031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47263" y="6993279"/>
            <a:ext cx="9593474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6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PRESENTACIÓN FINAL PORTAFOLIO DE TÍTULO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34951" y="6127170"/>
            <a:ext cx="861809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PROYECTO “PETPASS”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6701" y="3971697"/>
            <a:ext cx="8307816" cy="145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Lorem ipsum dolor sit amet, consectetur adipiscing elit. Duis vulputate nulla at ante rhoncus, vel efficitur felis condimentum. Proin odio odio.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29587" y="1329435"/>
            <a:ext cx="10028826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MODELO DE DATOS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5" id="5"/>
          <p:cNvSpPr/>
          <p:nvPr/>
        </p:nvSpPr>
        <p:spPr>
          <a:xfrm flipV="true">
            <a:off x="2835837" y="4028847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904222" y="3693985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659918">
            <a:off x="-442221" y="-3550155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1580379"/>
            <a:ext cx="19050326" cy="5975359"/>
            <a:chOff x="0" y="0"/>
            <a:chExt cx="5017370" cy="1573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7370" cy="1573757"/>
            </a:xfrm>
            <a:custGeom>
              <a:avLst/>
              <a:gdLst/>
              <a:ahLst/>
              <a:cxnLst/>
              <a:rect r="r" b="b" t="t" l="l"/>
              <a:pathLst>
                <a:path h="1573757" w="5017370">
                  <a:moveTo>
                    <a:pt x="0" y="0"/>
                  </a:moveTo>
                  <a:lnTo>
                    <a:pt x="5017370" y="0"/>
                  </a:lnTo>
                  <a:lnTo>
                    <a:pt x="5017370" y="1573757"/>
                  </a:lnTo>
                  <a:lnTo>
                    <a:pt x="0" y="1573757"/>
                  </a:lnTo>
                  <a:close/>
                </a:path>
              </a:pathLst>
            </a:custGeom>
            <a:solidFill>
              <a:srgbClr val="253754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17370" cy="1564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719458">
            <a:off x="-508769" y="3878032"/>
            <a:ext cx="19305539" cy="3249078"/>
          </a:xfrm>
          <a:custGeom>
            <a:avLst/>
            <a:gdLst/>
            <a:ahLst/>
            <a:cxnLst/>
            <a:rect r="r" b="b" t="t" l="l"/>
            <a:pathLst>
              <a:path h="3249078" w="19305539">
                <a:moveTo>
                  <a:pt x="0" y="0"/>
                </a:moveTo>
                <a:lnTo>
                  <a:pt x="19305538" y="0"/>
                </a:lnTo>
                <a:lnTo>
                  <a:pt x="19305538" y="3249078"/>
                </a:lnTo>
                <a:lnTo>
                  <a:pt x="0" y="3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3104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218739" y="1675927"/>
            <a:ext cx="13850522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TECNOLOGIAS UTILIZADAS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84248" y="-713185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44452" y="252496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93998" y="8734875"/>
            <a:ext cx="2476208" cy="3212062"/>
          </a:xfrm>
          <a:custGeom>
            <a:avLst/>
            <a:gdLst/>
            <a:ahLst/>
            <a:cxnLst/>
            <a:rect r="r" b="b" t="t" l="l"/>
            <a:pathLst>
              <a:path h="3212062" w="2476208">
                <a:moveTo>
                  <a:pt x="0" y="0"/>
                </a:moveTo>
                <a:lnTo>
                  <a:pt x="2476208" y="0"/>
                </a:lnTo>
                <a:lnTo>
                  <a:pt x="2476208" y="3212061"/>
                </a:lnTo>
                <a:lnTo>
                  <a:pt x="0" y="3212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2297463" y="4001017"/>
            <a:ext cx="13426699" cy="4978084"/>
            <a:chOff x="0" y="0"/>
            <a:chExt cx="1807219" cy="6700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07219" cy="670045"/>
            </a:xfrm>
            <a:custGeom>
              <a:avLst/>
              <a:gdLst/>
              <a:ahLst/>
              <a:cxnLst/>
              <a:rect r="r" b="b" t="t" l="l"/>
              <a:pathLst>
                <a:path h="670045" w="1807219">
                  <a:moveTo>
                    <a:pt x="14992" y="0"/>
                  </a:moveTo>
                  <a:lnTo>
                    <a:pt x="1792228" y="0"/>
                  </a:lnTo>
                  <a:cubicBezTo>
                    <a:pt x="1800507" y="0"/>
                    <a:pt x="1807219" y="6712"/>
                    <a:pt x="1807219" y="14992"/>
                  </a:cubicBezTo>
                  <a:lnTo>
                    <a:pt x="1807219" y="655053"/>
                  </a:lnTo>
                  <a:cubicBezTo>
                    <a:pt x="1807219" y="659029"/>
                    <a:pt x="1805640" y="662842"/>
                    <a:pt x="1802828" y="665654"/>
                  </a:cubicBezTo>
                  <a:cubicBezTo>
                    <a:pt x="1800017" y="668465"/>
                    <a:pt x="1796204" y="670045"/>
                    <a:pt x="1792228" y="670045"/>
                  </a:cubicBezTo>
                  <a:lnTo>
                    <a:pt x="14992" y="670045"/>
                  </a:lnTo>
                  <a:cubicBezTo>
                    <a:pt x="11016" y="670045"/>
                    <a:pt x="7202" y="668465"/>
                    <a:pt x="4391" y="665654"/>
                  </a:cubicBezTo>
                  <a:cubicBezTo>
                    <a:pt x="1579" y="662842"/>
                    <a:pt x="0" y="659029"/>
                    <a:pt x="0" y="655053"/>
                  </a:cubicBezTo>
                  <a:lnTo>
                    <a:pt x="0" y="14992"/>
                  </a:lnTo>
                  <a:cubicBezTo>
                    <a:pt x="0" y="11016"/>
                    <a:pt x="1579" y="7202"/>
                    <a:pt x="4391" y="4391"/>
                  </a:cubicBezTo>
                  <a:cubicBezTo>
                    <a:pt x="7202" y="1579"/>
                    <a:pt x="11016" y="0"/>
                    <a:pt x="14992" y="0"/>
                  </a:cubicBezTo>
                  <a:close/>
                </a:path>
              </a:pathLst>
            </a:custGeom>
            <a:solidFill>
              <a:srgbClr val="EDE8E4">
                <a:alpha val="4980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1807219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65150" y="5931350"/>
            <a:ext cx="8757699" cy="280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8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Back</a:t>
            </a:r>
            <a:r>
              <a:rPr lang="en-US" sz="3999" spc="8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end: Java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8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Frontend: HTML, CSS, JavaScript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8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API de pagos: WebPay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8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Control de versiones: GitHub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2830938" y="5143500"/>
            <a:ext cx="12359749" cy="0"/>
          </a:xfrm>
          <a:prstGeom prst="line">
            <a:avLst/>
          </a:prstGeom>
          <a:ln cap="flat" w="47625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769503"/>
            <a:ext cx="19050326" cy="5975359"/>
            <a:chOff x="0" y="0"/>
            <a:chExt cx="5017370" cy="1573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7370" cy="1573757"/>
            </a:xfrm>
            <a:custGeom>
              <a:avLst/>
              <a:gdLst/>
              <a:ahLst/>
              <a:cxnLst/>
              <a:rect r="r" b="b" t="t" l="l"/>
              <a:pathLst>
                <a:path h="1573757" w="5017370">
                  <a:moveTo>
                    <a:pt x="0" y="0"/>
                  </a:moveTo>
                  <a:lnTo>
                    <a:pt x="5017370" y="0"/>
                  </a:lnTo>
                  <a:lnTo>
                    <a:pt x="5017370" y="1573757"/>
                  </a:lnTo>
                  <a:lnTo>
                    <a:pt x="0" y="1573757"/>
                  </a:lnTo>
                  <a:close/>
                </a:path>
              </a:pathLst>
            </a:custGeom>
            <a:solidFill>
              <a:srgbClr val="253754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17370" cy="1564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719458">
            <a:off x="-508769" y="3878032"/>
            <a:ext cx="19305539" cy="3249078"/>
          </a:xfrm>
          <a:custGeom>
            <a:avLst/>
            <a:gdLst/>
            <a:ahLst/>
            <a:cxnLst/>
            <a:rect r="r" b="b" t="t" l="l"/>
            <a:pathLst>
              <a:path h="3249078" w="19305539">
                <a:moveTo>
                  <a:pt x="0" y="0"/>
                </a:moveTo>
                <a:lnTo>
                  <a:pt x="19305538" y="0"/>
                </a:lnTo>
                <a:lnTo>
                  <a:pt x="19305538" y="3249078"/>
                </a:lnTo>
                <a:lnTo>
                  <a:pt x="0" y="3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3104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7098941" y="3652347"/>
            <a:ext cx="3823744" cy="382374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0" cap="sq">
              <a:solidFill>
                <a:srgbClr val="152540"/>
              </a:solidFill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200329" y="0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44452" y="676676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293998" y="8734875"/>
            <a:ext cx="2476208" cy="3212062"/>
          </a:xfrm>
          <a:custGeom>
            <a:avLst/>
            <a:gdLst/>
            <a:ahLst/>
            <a:cxnLst/>
            <a:rect r="r" b="b" t="t" l="l"/>
            <a:pathLst>
              <a:path h="3212062" w="2476208">
                <a:moveTo>
                  <a:pt x="0" y="0"/>
                </a:moveTo>
                <a:lnTo>
                  <a:pt x="2476208" y="0"/>
                </a:lnTo>
                <a:lnTo>
                  <a:pt x="2476208" y="3212061"/>
                </a:lnTo>
                <a:lnTo>
                  <a:pt x="0" y="32120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208690" y="56483"/>
            <a:ext cx="6788221" cy="1700350"/>
          </a:xfrm>
          <a:custGeom>
            <a:avLst/>
            <a:gdLst/>
            <a:ahLst/>
            <a:cxnLst/>
            <a:rect r="r" b="b" t="t" l="l"/>
            <a:pathLst>
              <a:path h="1700350" w="6788221">
                <a:moveTo>
                  <a:pt x="0" y="0"/>
                </a:moveTo>
                <a:lnTo>
                  <a:pt x="6788221" y="0"/>
                </a:lnTo>
                <a:lnTo>
                  <a:pt x="6788221" y="1700350"/>
                </a:lnTo>
                <a:lnTo>
                  <a:pt x="0" y="17003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981655" y="1788487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586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EL EQUIPO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79310" y="7737433"/>
            <a:ext cx="4129381" cy="465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4"/>
              </a:lnSpc>
            </a:pPr>
            <a:r>
              <a:rPr lang="en-US" b="true" sz="2682" spc="5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Stick Quintero Ramirez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54163" y="8155084"/>
            <a:ext cx="3579673" cy="422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4"/>
              </a:lnSpc>
            </a:pPr>
            <a:r>
              <a:rPr lang="en-US" sz="2482" spc="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Desarrollador FullSatck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4825" y="407436"/>
            <a:ext cx="39704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65">
                <a:solidFill>
                  <a:srgbClr val="FFFFFF">
                    <a:alpha val="77647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PROYECTO “PETPASS”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42339">
            <a:off x="-1540442" y="-2231621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151301">
            <a:off x="11164674" y="6546853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9428885" y="3110330"/>
            <a:ext cx="6824248" cy="6383994"/>
            <a:chOff x="0" y="0"/>
            <a:chExt cx="997323" cy="9329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66934" y="0"/>
                  </a:moveTo>
                  <a:lnTo>
                    <a:pt x="930389" y="0"/>
                  </a:lnTo>
                  <a:cubicBezTo>
                    <a:pt x="967356" y="0"/>
                    <a:pt x="997323" y="29967"/>
                    <a:pt x="997323" y="66934"/>
                  </a:cubicBezTo>
                  <a:lnTo>
                    <a:pt x="997323" y="866049"/>
                  </a:lnTo>
                  <a:cubicBezTo>
                    <a:pt x="997323" y="903015"/>
                    <a:pt x="967356" y="932983"/>
                    <a:pt x="930389" y="932983"/>
                  </a:cubicBezTo>
                  <a:lnTo>
                    <a:pt x="66934" y="932983"/>
                  </a:lnTo>
                  <a:cubicBezTo>
                    <a:pt x="29967" y="932983"/>
                    <a:pt x="0" y="903015"/>
                    <a:pt x="0" y="866049"/>
                  </a:cubicBezTo>
                  <a:lnTo>
                    <a:pt x="0" y="66934"/>
                  </a:lnTo>
                  <a:cubicBezTo>
                    <a:pt x="0" y="29967"/>
                    <a:pt x="29967" y="0"/>
                    <a:pt x="669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841275" y="3110330"/>
            <a:ext cx="6824248" cy="6383994"/>
            <a:chOff x="0" y="0"/>
            <a:chExt cx="997323" cy="9329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66934" y="0"/>
                  </a:moveTo>
                  <a:lnTo>
                    <a:pt x="930389" y="0"/>
                  </a:lnTo>
                  <a:cubicBezTo>
                    <a:pt x="967356" y="0"/>
                    <a:pt x="997323" y="29967"/>
                    <a:pt x="997323" y="66934"/>
                  </a:cubicBezTo>
                  <a:lnTo>
                    <a:pt x="997323" y="866049"/>
                  </a:lnTo>
                  <a:cubicBezTo>
                    <a:pt x="997323" y="903015"/>
                    <a:pt x="967356" y="932983"/>
                    <a:pt x="930389" y="932983"/>
                  </a:cubicBezTo>
                  <a:lnTo>
                    <a:pt x="66934" y="932983"/>
                  </a:lnTo>
                  <a:cubicBezTo>
                    <a:pt x="29967" y="932983"/>
                    <a:pt x="0" y="903015"/>
                    <a:pt x="0" y="866049"/>
                  </a:cubicBezTo>
                  <a:lnTo>
                    <a:pt x="0" y="66934"/>
                  </a:lnTo>
                  <a:cubicBezTo>
                    <a:pt x="0" y="29967"/>
                    <a:pt x="29967" y="0"/>
                    <a:pt x="669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770308" y="1868945"/>
            <a:ext cx="874738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b="true" sz="3999" spc="375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DESCRIPCCION DEL PROYECTO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0800000">
            <a:off x="9428885" y="3110330"/>
            <a:ext cx="6824248" cy="1576654"/>
          </a:xfrm>
          <a:custGeom>
            <a:avLst/>
            <a:gdLst/>
            <a:ahLst/>
            <a:cxnLst/>
            <a:rect r="r" b="b" t="t" l="l"/>
            <a:pathLst>
              <a:path h="1576654" w="6824248">
                <a:moveTo>
                  <a:pt x="0" y="0"/>
                </a:moveTo>
                <a:lnTo>
                  <a:pt x="6824248" y="0"/>
                </a:lnTo>
                <a:lnTo>
                  <a:pt x="6824248" y="1576654"/>
                </a:lnTo>
                <a:lnTo>
                  <a:pt x="0" y="1576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841275" y="3110330"/>
            <a:ext cx="6824248" cy="1576654"/>
          </a:xfrm>
          <a:custGeom>
            <a:avLst/>
            <a:gdLst/>
            <a:ahLst/>
            <a:cxnLst/>
            <a:rect r="r" b="b" t="t" l="l"/>
            <a:pathLst>
              <a:path h="1576654" w="6824248">
                <a:moveTo>
                  <a:pt x="0" y="0"/>
                </a:moveTo>
                <a:lnTo>
                  <a:pt x="6824248" y="0"/>
                </a:lnTo>
                <a:lnTo>
                  <a:pt x="6824248" y="1576654"/>
                </a:lnTo>
                <a:lnTo>
                  <a:pt x="0" y="1576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026443" y="3599540"/>
            <a:ext cx="5801772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167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Propuesta de solucion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10725" y="3599540"/>
            <a:ext cx="548534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167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54550" y="5124525"/>
            <a:ext cx="5945559" cy="346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61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</a:t>
            </a:r>
            <a:r>
              <a:rPr lang="en-US" sz="2799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etPass es una plataforma digital que organiza y centraliza la información de las mascotas, permitiendo a dueños y clínicas veterinarias gestionar de manera segura y eficiente documentos y servicios premium.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80619" y="5172759"/>
            <a:ext cx="5945559" cy="346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61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 el cuidad</a:t>
            </a:r>
            <a:r>
              <a:rPr lang="en-US" sz="2799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 de mascotas, la gestión de información (vacunas, historial médico y documentos) suele ser desordenada y poco accesible, lo que genera problemas tanto para los dueños como para las clínicas veterinarias.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446812" y="784176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10452176">
            <a:off x="15012576" y="-275968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1208690" y="56483"/>
            <a:ext cx="6788221" cy="1700350"/>
          </a:xfrm>
          <a:custGeom>
            <a:avLst/>
            <a:gdLst/>
            <a:ahLst/>
            <a:cxnLst/>
            <a:rect r="r" b="b" t="t" l="l"/>
            <a:pathLst>
              <a:path h="1700350" w="6788221">
                <a:moveTo>
                  <a:pt x="0" y="0"/>
                </a:moveTo>
                <a:lnTo>
                  <a:pt x="6788221" y="0"/>
                </a:lnTo>
                <a:lnTo>
                  <a:pt x="6788221" y="1700350"/>
                </a:lnTo>
                <a:lnTo>
                  <a:pt x="0" y="17003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24825" y="407436"/>
            <a:ext cx="39704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65">
                <a:solidFill>
                  <a:srgbClr val="152540">
                    <a:alpha val="77647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PROYECTO “PETPASS”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5938" y="2636815"/>
            <a:ext cx="13556125" cy="6193719"/>
            <a:chOff x="0" y="0"/>
            <a:chExt cx="1466520" cy="6700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6520" cy="670045"/>
            </a:xfrm>
            <a:custGeom>
              <a:avLst/>
              <a:gdLst/>
              <a:ahLst/>
              <a:cxnLst/>
              <a:rect r="r" b="b" t="t" l="l"/>
              <a:pathLst>
                <a:path h="670045" w="1466520">
                  <a:moveTo>
                    <a:pt x="14849" y="0"/>
                  </a:moveTo>
                  <a:lnTo>
                    <a:pt x="1451671" y="0"/>
                  </a:lnTo>
                  <a:cubicBezTo>
                    <a:pt x="1459872" y="0"/>
                    <a:pt x="1466520" y="6648"/>
                    <a:pt x="1466520" y="14849"/>
                  </a:cubicBezTo>
                  <a:lnTo>
                    <a:pt x="1466520" y="655196"/>
                  </a:lnTo>
                  <a:cubicBezTo>
                    <a:pt x="1466520" y="659134"/>
                    <a:pt x="1464955" y="662911"/>
                    <a:pt x="1462171" y="665696"/>
                  </a:cubicBezTo>
                  <a:cubicBezTo>
                    <a:pt x="1459386" y="668480"/>
                    <a:pt x="1455609" y="670045"/>
                    <a:pt x="1451671" y="670045"/>
                  </a:cubicBezTo>
                  <a:lnTo>
                    <a:pt x="14849" y="670045"/>
                  </a:lnTo>
                  <a:cubicBezTo>
                    <a:pt x="10911" y="670045"/>
                    <a:pt x="7134" y="668480"/>
                    <a:pt x="4349" y="665696"/>
                  </a:cubicBezTo>
                  <a:cubicBezTo>
                    <a:pt x="1564" y="662911"/>
                    <a:pt x="0" y="659134"/>
                    <a:pt x="0" y="655196"/>
                  </a:cubicBezTo>
                  <a:lnTo>
                    <a:pt x="0" y="14849"/>
                  </a:lnTo>
                  <a:cubicBezTo>
                    <a:pt x="0" y="10911"/>
                    <a:pt x="1564" y="7134"/>
                    <a:pt x="4349" y="4349"/>
                  </a:cubicBezTo>
                  <a:cubicBezTo>
                    <a:pt x="7134" y="1564"/>
                    <a:pt x="10911" y="0"/>
                    <a:pt x="14849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46652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71619" y="1323116"/>
            <a:ext cx="5144762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 spc="657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GENERAL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04555" y="4237131"/>
            <a:ext cx="12478890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spc="8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</a:t>
            </a:r>
            <a:r>
              <a:rPr lang="en-US" sz="3699" spc="81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iseñar y desarrollar una plataforma web para la gestión de perfiles de mascotas que permita a dueños y clínicas veterinarias administrar información, generar documentos y acceder a funcionalidades premium mediante WebPay.</a:t>
            </a:r>
          </a:p>
        </p:txBody>
      </p:sp>
      <p:sp>
        <p:nvSpPr>
          <p:cNvPr name="AutoShape 7" id="7"/>
          <p:cNvSpPr/>
          <p:nvPr/>
        </p:nvSpPr>
        <p:spPr>
          <a:xfrm>
            <a:off x="4560426" y="3887685"/>
            <a:ext cx="9167147" cy="60474"/>
          </a:xfrm>
          <a:prstGeom prst="line">
            <a:avLst/>
          </a:prstGeom>
          <a:ln cap="flat" w="47625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6445937" y="2118956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7429170" y="32592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-937766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672866">
            <a:off x="-1045588" y="-1783519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799999">
            <a:off x="12715117" y="758304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3112429" y="56483"/>
            <a:ext cx="4884482" cy="1223492"/>
          </a:xfrm>
          <a:custGeom>
            <a:avLst/>
            <a:gdLst/>
            <a:ahLst/>
            <a:cxnLst/>
            <a:rect r="r" b="b" t="t" l="l"/>
            <a:pathLst>
              <a:path h="1223492" w="4884482">
                <a:moveTo>
                  <a:pt x="0" y="0"/>
                </a:moveTo>
                <a:lnTo>
                  <a:pt x="4884482" y="0"/>
                </a:lnTo>
                <a:lnTo>
                  <a:pt x="4884482" y="1223492"/>
                </a:lnTo>
                <a:lnTo>
                  <a:pt x="0" y="1223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24825" y="407436"/>
            <a:ext cx="39704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65">
                <a:solidFill>
                  <a:srgbClr val="152540">
                    <a:alpha val="77647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PROYECTO “PETPASS”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9120" y="2193550"/>
            <a:ext cx="16529759" cy="7049251"/>
            <a:chOff x="0" y="0"/>
            <a:chExt cx="1788212" cy="7625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8212" cy="762597"/>
            </a:xfrm>
            <a:custGeom>
              <a:avLst/>
              <a:gdLst/>
              <a:ahLst/>
              <a:cxnLst/>
              <a:rect r="r" b="b" t="t" l="l"/>
              <a:pathLst>
                <a:path h="762597" w="1788212">
                  <a:moveTo>
                    <a:pt x="12177" y="0"/>
                  </a:moveTo>
                  <a:lnTo>
                    <a:pt x="1776034" y="0"/>
                  </a:lnTo>
                  <a:cubicBezTo>
                    <a:pt x="1782760" y="0"/>
                    <a:pt x="1788212" y="5452"/>
                    <a:pt x="1788212" y="12177"/>
                  </a:cubicBezTo>
                  <a:lnTo>
                    <a:pt x="1788212" y="750420"/>
                  </a:lnTo>
                  <a:cubicBezTo>
                    <a:pt x="1788212" y="753650"/>
                    <a:pt x="1786929" y="756747"/>
                    <a:pt x="1784645" y="759031"/>
                  </a:cubicBezTo>
                  <a:cubicBezTo>
                    <a:pt x="1782361" y="761314"/>
                    <a:pt x="1779264" y="762597"/>
                    <a:pt x="1776034" y="762597"/>
                  </a:cubicBezTo>
                  <a:lnTo>
                    <a:pt x="12177" y="762597"/>
                  </a:lnTo>
                  <a:cubicBezTo>
                    <a:pt x="5452" y="762597"/>
                    <a:pt x="0" y="757145"/>
                    <a:pt x="0" y="750420"/>
                  </a:cubicBezTo>
                  <a:lnTo>
                    <a:pt x="0" y="12177"/>
                  </a:lnTo>
                  <a:cubicBezTo>
                    <a:pt x="0" y="5452"/>
                    <a:pt x="5452" y="0"/>
                    <a:pt x="12177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788212" cy="753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85548" y="910850"/>
            <a:ext cx="7116904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 spc="657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OBJETIVOS ESPECIFICOS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8396" y="4000914"/>
            <a:ext cx="15771209" cy="3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7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</a:t>
            </a:r>
            <a:r>
              <a:rPr lang="en-US" sz="3500" spc="7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ementar un sistema de registro e inicio de sesión para usuarios.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7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Desarrollar un módulo para el registro y visualización del perfil de mascotas.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7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Generar documentos relacionados con la mascota.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7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Implementar una versión premium mediante pago vía WebPay.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7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Establecer una interfaz diferenciada para clínicas veterinarias.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3008448" y="3446243"/>
            <a:ext cx="12271103" cy="0"/>
          </a:xfrm>
          <a:prstGeom prst="line">
            <a:avLst/>
          </a:prstGeom>
          <a:ln cap="flat" w="47625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6321534" y="1579264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7304767" y="271957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-937766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672866">
            <a:off x="-1045588" y="-1783519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799999">
            <a:off x="12715117" y="758304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324825" y="407436"/>
            <a:ext cx="39704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65">
                <a:solidFill>
                  <a:srgbClr val="152540">
                    <a:alpha val="77647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PROYECTO “PETPASS”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121954" y="56483"/>
            <a:ext cx="4884482" cy="1223492"/>
          </a:xfrm>
          <a:custGeom>
            <a:avLst/>
            <a:gdLst/>
            <a:ahLst/>
            <a:cxnLst/>
            <a:rect r="r" b="b" t="t" l="l"/>
            <a:pathLst>
              <a:path h="1223492" w="4884482">
                <a:moveTo>
                  <a:pt x="0" y="0"/>
                </a:moveTo>
                <a:lnTo>
                  <a:pt x="4884482" y="0"/>
                </a:lnTo>
                <a:lnTo>
                  <a:pt x="4884482" y="1223492"/>
                </a:lnTo>
                <a:lnTo>
                  <a:pt x="0" y="1223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4357" y="1270233"/>
            <a:ext cx="1493853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 spc="27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ALCANCES Y LIMITACIONES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3112837" y="-165991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521968">
            <a:off x="-1614569" y="6194806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2430964" y="4752352"/>
            <a:ext cx="4292265" cy="908076"/>
            <a:chOff x="0" y="0"/>
            <a:chExt cx="1302769" cy="2756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02769" cy="275615"/>
            </a:xfrm>
            <a:custGeom>
              <a:avLst/>
              <a:gdLst/>
              <a:ahLst/>
              <a:cxnLst/>
              <a:rect r="r" b="b" t="t" l="l"/>
              <a:pathLst>
                <a:path h="275615" w="1302769">
                  <a:moveTo>
                    <a:pt x="137808" y="0"/>
                  </a:moveTo>
                  <a:lnTo>
                    <a:pt x="1164961" y="0"/>
                  </a:lnTo>
                  <a:cubicBezTo>
                    <a:pt x="1241070" y="0"/>
                    <a:pt x="1302769" y="61699"/>
                    <a:pt x="1302769" y="137808"/>
                  </a:cubicBezTo>
                  <a:lnTo>
                    <a:pt x="1302769" y="137808"/>
                  </a:lnTo>
                  <a:cubicBezTo>
                    <a:pt x="1302769" y="174356"/>
                    <a:pt x="1288250" y="209408"/>
                    <a:pt x="1262406" y="235252"/>
                  </a:cubicBezTo>
                  <a:cubicBezTo>
                    <a:pt x="1236562" y="261096"/>
                    <a:pt x="1201510" y="275615"/>
                    <a:pt x="1164961" y="275615"/>
                  </a:cubicBezTo>
                  <a:lnTo>
                    <a:pt x="137808" y="275615"/>
                  </a:lnTo>
                  <a:cubicBezTo>
                    <a:pt x="101259" y="275615"/>
                    <a:pt x="66207" y="261096"/>
                    <a:pt x="40363" y="235252"/>
                  </a:cubicBezTo>
                  <a:cubicBezTo>
                    <a:pt x="14519" y="209408"/>
                    <a:pt x="0" y="174356"/>
                    <a:pt x="0" y="137808"/>
                  </a:cubicBezTo>
                  <a:lnTo>
                    <a:pt x="0" y="137808"/>
                  </a:lnTo>
                  <a:cubicBezTo>
                    <a:pt x="0" y="101259"/>
                    <a:pt x="14519" y="66207"/>
                    <a:pt x="40363" y="40363"/>
                  </a:cubicBezTo>
                  <a:cubicBezTo>
                    <a:pt x="66207" y="14519"/>
                    <a:pt x="101259" y="0"/>
                    <a:pt x="1378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1302769" cy="36134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limitaciones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671798" y="4752352"/>
            <a:ext cx="4292265" cy="908076"/>
            <a:chOff x="0" y="0"/>
            <a:chExt cx="1302769" cy="2756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02769" cy="275615"/>
            </a:xfrm>
            <a:custGeom>
              <a:avLst/>
              <a:gdLst/>
              <a:ahLst/>
              <a:cxnLst/>
              <a:rect r="r" b="b" t="t" l="l"/>
              <a:pathLst>
                <a:path h="275615" w="1302769">
                  <a:moveTo>
                    <a:pt x="137808" y="0"/>
                  </a:moveTo>
                  <a:lnTo>
                    <a:pt x="1164961" y="0"/>
                  </a:lnTo>
                  <a:cubicBezTo>
                    <a:pt x="1241070" y="0"/>
                    <a:pt x="1302769" y="61699"/>
                    <a:pt x="1302769" y="137808"/>
                  </a:cubicBezTo>
                  <a:lnTo>
                    <a:pt x="1302769" y="137808"/>
                  </a:lnTo>
                  <a:cubicBezTo>
                    <a:pt x="1302769" y="174356"/>
                    <a:pt x="1288250" y="209408"/>
                    <a:pt x="1262406" y="235252"/>
                  </a:cubicBezTo>
                  <a:cubicBezTo>
                    <a:pt x="1236562" y="261096"/>
                    <a:pt x="1201510" y="275615"/>
                    <a:pt x="1164961" y="275615"/>
                  </a:cubicBezTo>
                  <a:lnTo>
                    <a:pt x="137808" y="275615"/>
                  </a:lnTo>
                  <a:cubicBezTo>
                    <a:pt x="101259" y="275615"/>
                    <a:pt x="66207" y="261096"/>
                    <a:pt x="40363" y="235252"/>
                  </a:cubicBezTo>
                  <a:cubicBezTo>
                    <a:pt x="14519" y="209408"/>
                    <a:pt x="0" y="174356"/>
                    <a:pt x="0" y="137808"/>
                  </a:cubicBezTo>
                  <a:lnTo>
                    <a:pt x="0" y="137808"/>
                  </a:lnTo>
                  <a:cubicBezTo>
                    <a:pt x="0" y="101259"/>
                    <a:pt x="14519" y="66207"/>
                    <a:pt x="40363" y="40363"/>
                  </a:cubicBezTo>
                  <a:cubicBezTo>
                    <a:pt x="66207" y="14519"/>
                    <a:pt x="101259" y="0"/>
                    <a:pt x="1378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302769" cy="36134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Alcances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022351" y="2699780"/>
            <a:ext cx="1591159" cy="1591159"/>
          </a:xfrm>
          <a:custGeom>
            <a:avLst/>
            <a:gdLst/>
            <a:ahLst/>
            <a:cxnLst/>
            <a:rect r="r" b="b" t="t" l="l"/>
            <a:pathLst>
              <a:path h="1591159" w="1591159">
                <a:moveTo>
                  <a:pt x="0" y="0"/>
                </a:moveTo>
                <a:lnTo>
                  <a:pt x="1591159" y="0"/>
                </a:lnTo>
                <a:lnTo>
                  <a:pt x="1591159" y="1591159"/>
                </a:lnTo>
                <a:lnTo>
                  <a:pt x="0" y="1591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3712737" y="3028520"/>
            <a:ext cx="1728717" cy="1602993"/>
          </a:xfrm>
          <a:custGeom>
            <a:avLst/>
            <a:gdLst/>
            <a:ahLst/>
            <a:cxnLst/>
            <a:rect r="r" b="b" t="t" l="l"/>
            <a:pathLst>
              <a:path h="1602993" w="1728717">
                <a:moveTo>
                  <a:pt x="0" y="0"/>
                </a:moveTo>
                <a:lnTo>
                  <a:pt x="1728718" y="0"/>
                </a:lnTo>
                <a:lnTo>
                  <a:pt x="1728718" y="1602993"/>
                </a:lnTo>
                <a:lnTo>
                  <a:pt x="0" y="16029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38131" y="7173582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538999" y="5822353"/>
            <a:ext cx="8076195" cy="3742211"/>
            <a:chOff x="0" y="0"/>
            <a:chExt cx="2617071" cy="121265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17071" cy="1212654"/>
            </a:xfrm>
            <a:custGeom>
              <a:avLst/>
              <a:gdLst/>
              <a:ahLst/>
              <a:cxnLst/>
              <a:rect r="r" b="b" t="t" l="l"/>
              <a:pathLst>
                <a:path h="1212654" w="2617071">
                  <a:moveTo>
                    <a:pt x="37386" y="0"/>
                  </a:moveTo>
                  <a:lnTo>
                    <a:pt x="2579686" y="0"/>
                  </a:lnTo>
                  <a:cubicBezTo>
                    <a:pt x="2589601" y="0"/>
                    <a:pt x="2599110" y="3939"/>
                    <a:pt x="2606121" y="10950"/>
                  </a:cubicBezTo>
                  <a:cubicBezTo>
                    <a:pt x="2613132" y="17961"/>
                    <a:pt x="2617071" y="27470"/>
                    <a:pt x="2617071" y="37386"/>
                  </a:cubicBezTo>
                  <a:lnTo>
                    <a:pt x="2617071" y="1175269"/>
                  </a:lnTo>
                  <a:cubicBezTo>
                    <a:pt x="2617071" y="1185184"/>
                    <a:pt x="2613132" y="1194693"/>
                    <a:pt x="2606121" y="1201704"/>
                  </a:cubicBezTo>
                  <a:cubicBezTo>
                    <a:pt x="2599110" y="1208716"/>
                    <a:pt x="2589601" y="1212654"/>
                    <a:pt x="2579686" y="1212654"/>
                  </a:cubicBezTo>
                  <a:lnTo>
                    <a:pt x="37386" y="1212654"/>
                  </a:lnTo>
                  <a:cubicBezTo>
                    <a:pt x="27470" y="1212654"/>
                    <a:pt x="17961" y="1208716"/>
                    <a:pt x="10950" y="1201704"/>
                  </a:cubicBezTo>
                  <a:cubicBezTo>
                    <a:pt x="3939" y="1194693"/>
                    <a:pt x="0" y="1185184"/>
                    <a:pt x="0" y="1175269"/>
                  </a:cubicBezTo>
                  <a:lnTo>
                    <a:pt x="0" y="37386"/>
                  </a:lnTo>
                  <a:cubicBezTo>
                    <a:pt x="0" y="27470"/>
                    <a:pt x="3939" y="17961"/>
                    <a:pt x="10950" y="10950"/>
                  </a:cubicBezTo>
                  <a:cubicBezTo>
                    <a:pt x="17961" y="3939"/>
                    <a:pt x="27470" y="0"/>
                    <a:pt x="37386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9525"/>
              <a:ext cx="2617071" cy="1203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08089" y="6526329"/>
            <a:ext cx="6703506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7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Algunas validaciones de seguridad backend pendientes de finalización.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7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Ajustes necesarios en la interfaz diferenciada para clínicas.</a:t>
            </a:r>
          </a:p>
          <a:p>
            <a:pPr algn="ctr">
              <a:lnSpc>
                <a:spcPts val="3640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9672806" y="5822353"/>
            <a:ext cx="8076195" cy="3742211"/>
            <a:chOff x="0" y="0"/>
            <a:chExt cx="2617071" cy="121265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617071" cy="1212654"/>
            </a:xfrm>
            <a:custGeom>
              <a:avLst/>
              <a:gdLst/>
              <a:ahLst/>
              <a:cxnLst/>
              <a:rect r="r" b="b" t="t" l="l"/>
              <a:pathLst>
                <a:path h="1212654" w="2617071">
                  <a:moveTo>
                    <a:pt x="37386" y="0"/>
                  </a:moveTo>
                  <a:lnTo>
                    <a:pt x="2579686" y="0"/>
                  </a:lnTo>
                  <a:cubicBezTo>
                    <a:pt x="2589601" y="0"/>
                    <a:pt x="2599110" y="3939"/>
                    <a:pt x="2606121" y="10950"/>
                  </a:cubicBezTo>
                  <a:cubicBezTo>
                    <a:pt x="2613132" y="17961"/>
                    <a:pt x="2617071" y="27470"/>
                    <a:pt x="2617071" y="37386"/>
                  </a:cubicBezTo>
                  <a:lnTo>
                    <a:pt x="2617071" y="1175269"/>
                  </a:lnTo>
                  <a:cubicBezTo>
                    <a:pt x="2617071" y="1185184"/>
                    <a:pt x="2613132" y="1194693"/>
                    <a:pt x="2606121" y="1201704"/>
                  </a:cubicBezTo>
                  <a:cubicBezTo>
                    <a:pt x="2599110" y="1208716"/>
                    <a:pt x="2589601" y="1212654"/>
                    <a:pt x="2579686" y="1212654"/>
                  </a:cubicBezTo>
                  <a:lnTo>
                    <a:pt x="37386" y="1212654"/>
                  </a:lnTo>
                  <a:cubicBezTo>
                    <a:pt x="27470" y="1212654"/>
                    <a:pt x="17961" y="1208716"/>
                    <a:pt x="10950" y="1201704"/>
                  </a:cubicBezTo>
                  <a:cubicBezTo>
                    <a:pt x="3939" y="1194693"/>
                    <a:pt x="0" y="1185184"/>
                    <a:pt x="0" y="1175269"/>
                  </a:cubicBezTo>
                  <a:lnTo>
                    <a:pt x="0" y="37386"/>
                  </a:lnTo>
                  <a:cubicBezTo>
                    <a:pt x="0" y="27470"/>
                    <a:pt x="3939" y="17961"/>
                    <a:pt x="10950" y="10950"/>
                  </a:cubicBezTo>
                  <a:cubicBezTo>
                    <a:pt x="17961" y="3939"/>
                    <a:pt x="27470" y="0"/>
                    <a:pt x="37386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9525"/>
              <a:ext cx="2617071" cy="1203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974250" y="6526329"/>
            <a:ext cx="7687362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7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</a:t>
            </a:r>
            <a:r>
              <a:rPr lang="en-US" sz="2600" spc="57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gistro de usuarios y mascotas.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7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Visualización de perfiles y generación de documentos.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7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Integración con WebPay (en desarrollo).</a:t>
            </a:r>
          </a:p>
          <a:p>
            <a:pPr algn="ctr">
              <a:lnSpc>
                <a:spcPts val="3640"/>
              </a:lnSpc>
            </a:pP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3112429" y="56483"/>
            <a:ext cx="4884482" cy="1223492"/>
          </a:xfrm>
          <a:custGeom>
            <a:avLst/>
            <a:gdLst/>
            <a:ahLst/>
            <a:cxnLst/>
            <a:rect r="r" b="b" t="t" l="l"/>
            <a:pathLst>
              <a:path h="1223492" w="4884482">
                <a:moveTo>
                  <a:pt x="0" y="0"/>
                </a:moveTo>
                <a:lnTo>
                  <a:pt x="4884482" y="0"/>
                </a:lnTo>
                <a:lnTo>
                  <a:pt x="4884482" y="1223492"/>
                </a:lnTo>
                <a:lnTo>
                  <a:pt x="0" y="12234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24825" y="407436"/>
            <a:ext cx="39704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65">
                <a:solidFill>
                  <a:srgbClr val="152540">
                    <a:alpha val="77647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PROYECTO “PETPASS”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0348" y="1580948"/>
            <a:ext cx="11857134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b="true" sz="5000" spc="150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METODOLOGÍA DE TRABAJO PARA EL DESARROLLO DEL PROYECTO</a:t>
            </a:r>
          </a:p>
          <a:p>
            <a:pPr algn="l">
              <a:lnSpc>
                <a:spcPts val="7000"/>
              </a:lnSpc>
            </a:pPr>
          </a:p>
        </p:txBody>
      </p:sp>
      <p:sp>
        <p:nvSpPr>
          <p:cNvPr name="AutoShape 3" id="3"/>
          <p:cNvSpPr/>
          <p:nvPr/>
        </p:nvSpPr>
        <p:spPr>
          <a:xfrm flipV="true">
            <a:off x="106203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90348" y="3565134"/>
            <a:ext cx="12795068" cy="464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 spc="83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</a:t>
            </a:r>
            <a:r>
              <a:rPr lang="en-US" sz="3800" spc="83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 incremental y modular.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 spc="83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Uso de GitHub para control de versiones y trabajo colaborativo.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 spc="83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Backend en Java; frontend en HTML, CSS y JavaScript.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 spc="83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Integración de pagos con WebPay.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 spc="83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Pruebas de funcionalidades, ajuste de errores y despliegue.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6805914">
            <a:off x="10775338" y="-960829"/>
            <a:ext cx="10116277" cy="9454121"/>
          </a:xfrm>
          <a:custGeom>
            <a:avLst/>
            <a:gdLst/>
            <a:ahLst/>
            <a:cxnLst/>
            <a:rect r="r" b="b" t="t" l="l"/>
            <a:pathLst>
              <a:path h="9454121" w="10116277">
                <a:moveTo>
                  <a:pt x="0" y="0"/>
                </a:moveTo>
                <a:lnTo>
                  <a:pt x="10116277" y="0"/>
                </a:lnTo>
                <a:lnTo>
                  <a:pt x="10116277" y="9454121"/>
                </a:lnTo>
                <a:lnTo>
                  <a:pt x="0" y="9454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112429" y="56483"/>
            <a:ext cx="4884482" cy="1223492"/>
          </a:xfrm>
          <a:custGeom>
            <a:avLst/>
            <a:gdLst/>
            <a:ahLst/>
            <a:cxnLst/>
            <a:rect r="r" b="b" t="t" l="l"/>
            <a:pathLst>
              <a:path h="1223492" w="4884482">
                <a:moveTo>
                  <a:pt x="0" y="0"/>
                </a:moveTo>
                <a:lnTo>
                  <a:pt x="4884482" y="0"/>
                </a:lnTo>
                <a:lnTo>
                  <a:pt x="4884482" y="1223492"/>
                </a:lnTo>
                <a:lnTo>
                  <a:pt x="0" y="1223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4825" y="407436"/>
            <a:ext cx="39704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65">
                <a:solidFill>
                  <a:srgbClr val="FFFFFF">
                    <a:alpha val="77647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PROYECTO “PETPASS”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81655" y="1654009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CRONOGRAMA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600393" y="2565011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583626" y="3705324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937766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672866">
            <a:off x="-1045588" y="-1783519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10799999">
            <a:off x="12715117" y="758304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112429" y="56483"/>
            <a:ext cx="4884482" cy="1223492"/>
          </a:xfrm>
          <a:custGeom>
            <a:avLst/>
            <a:gdLst/>
            <a:ahLst/>
            <a:cxnLst/>
            <a:rect r="r" b="b" t="t" l="l"/>
            <a:pathLst>
              <a:path h="1223492" w="4884482">
                <a:moveTo>
                  <a:pt x="0" y="0"/>
                </a:moveTo>
                <a:lnTo>
                  <a:pt x="4884482" y="0"/>
                </a:lnTo>
                <a:lnTo>
                  <a:pt x="4884482" y="1223492"/>
                </a:lnTo>
                <a:lnTo>
                  <a:pt x="0" y="1223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4825" y="407436"/>
            <a:ext cx="39704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65">
                <a:solidFill>
                  <a:srgbClr val="152540">
                    <a:alpha val="77647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PROYECTO “PETPASS”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879279" y="1633340"/>
            <a:ext cx="14529442" cy="13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b="true" sz="7662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ARQUITECTURA SOFTWARE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DAGqAKeqOEk</dc:identifier>
  <dcterms:modified xsi:type="dcterms:W3CDTF">2011-08-01T06:04:30Z</dcterms:modified>
  <cp:revision>1</cp:revision>
  <dc:title>Proyecto de</dc:title>
</cp:coreProperties>
</file>