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otpT+T59cUY/rYMEobUEASiQs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aa532bfed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7aa532bfe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7aa532bfed_2_1058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7aa532bfed_2_1058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2" name="Google Shape;12;g37aa532bfed_2_105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7aa532bfed_2_105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7aa532bfed_2_105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7aa532bfed_2_105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7aa532bfed_2_1058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7" name="Google Shape;17;g37aa532bfed_2_1058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8" name="Google Shape;18;g37aa532bfed_2_105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7aa532bfed_2_115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07" name="Google Shape;107;g37aa532bfed_2_115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7aa532bfed_2_115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7aa532bfed_2_115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7aa532bfed_2_115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7aa532bfed_2_115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7aa532bfed_2_115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7aa532bfed_2_115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7aa532bfed_2_115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7aa532bfed_2_115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7aa532bfed_2_115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7aa532bfed_2_115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7aa532bfed_2_115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7aa532bfed_2_115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7aa532bfed_2_115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7aa532bfed_2_115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7aa532bfed_2_115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7aa532bfed_2_115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7aa532bfed_2_115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7aa532bfed_2_1154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26" name="Google Shape;126;g37aa532bfed_2_1154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7" name="Google Shape;127;g37aa532bfed_2_11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aa532bfed_2_117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7aa532bfed_2_1068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21" name="Google Shape;21;g37aa532bfed_2_106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7aa532bfed_2_106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7aa532bfed_2_106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7aa532bfed_2_106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7aa532bfed_2_106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7aa532bfed_2_106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7aa532bfed_2_106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7aa532bfed_2_106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7aa532bfed_2_106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7aa532bfed_2_106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7aa532bfed_2_106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7aa532bfed_2_106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7aa532bfed_2_106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7aa532bfed_2_106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7aa532bfed_2_106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7aa532bfed_2_106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7aa532bfed_2_106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7aa532bfed_2_106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7aa532bfed_2_1068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40" name="Google Shape;40;g37aa532bfed_2_106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7aa532bfed_2_109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43" name="Google Shape;43;g37aa532bfed_2_109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7aa532bfed_2_10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7aa532bfed_2_1090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46" name="Google Shape;46;g37aa532bfed_2_1090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7" name="Google Shape;47;g37aa532bfed_2_109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7aa532bfed_2_1097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0" name="Google Shape;50;g37aa532bfed_2_109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7aa532bfed_2_109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7aa532bfed_2_1097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3" name="Google Shape;53;g37aa532bfed_2_1097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7aa532bfed_2_1097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5" name="Google Shape;55;g37aa532bfed_2_109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7aa532bfed_2_1105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58" name="Google Shape;58;g37aa532bfed_2_110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7aa532bfed_2_110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7aa532bfed_2_1105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1" name="Google Shape;61;g37aa532bfed_2_110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7aa532bfed_2_1111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64" name="Google Shape;64;g37aa532bfed_2_111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7aa532bfed_2_111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7aa532bfed_2_1111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7" name="Google Shape;67;g37aa532bfed_2_1111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8" name="Google Shape;68;g37aa532bfed_2_11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7aa532bfed_2_1118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71" name="Google Shape;71;g37aa532bfed_2_111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7aa532bfed_2_111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7aa532bfed_2_111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7aa532bfed_2_111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7aa532bfed_2_111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7aa532bfed_2_111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7aa532bfed_2_111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7aa532bfed_2_111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7aa532bfed_2_111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7aa532bfed_2_111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7aa532bfed_2_111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7aa532bfed_2_111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7aa532bfed_2_111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7aa532bfed_2_111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7aa532bfed_2_111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7aa532bfed_2_111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7aa532bfed_2_111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7aa532bfed_2_111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7aa532bfed_2_1118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7aa532bfed_2_1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7aa532bfed_2_1140"/>
          <p:cNvGrpSpPr/>
          <p:nvPr/>
        </p:nvGrpSpPr>
        <p:grpSpPr>
          <a:xfrm>
            <a:off x="0" y="507989"/>
            <a:ext cx="1383765" cy="1355016"/>
            <a:chOff x="0" y="381001"/>
            <a:chExt cx="1037850" cy="1016287"/>
          </a:xfrm>
        </p:grpSpPr>
        <p:sp>
          <p:nvSpPr>
            <p:cNvPr id="93" name="Google Shape;93;g37aa532bfed_2_114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7aa532bfed_2_114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7aa532bfed_2_1140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g37aa532bfed_2_1140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97" name="Google Shape;97;g37aa532bfed_2_1140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37aa532bfed_2_11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7aa532bfed_2_1148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01" name="Google Shape;101;g37aa532bfed_2_114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7aa532bfed_2_114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7aa532bfed_2_1148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04" name="Google Shape;104;g37aa532bfed_2_114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7aa532bfed_2_10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sz="3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7aa532bfed_2_10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7aa532bfed_2_10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 txBox="1"/>
          <p:nvPr/>
        </p:nvSpPr>
        <p:spPr>
          <a:xfrm>
            <a:off x="4384400" y="2603575"/>
            <a:ext cx="7174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SmartRepair</a:t>
            </a:r>
            <a:r>
              <a:rPr b="0" i="0" lang="es-C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0" name="Google Shape;1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2"/>
          <p:cNvGrpSpPr/>
          <p:nvPr/>
        </p:nvGrpSpPr>
        <p:grpSpPr>
          <a:xfrm>
            <a:off x="4121025" y="1104450"/>
            <a:ext cx="7633494" cy="4956245"/>
            <a:chOff x="0" y="0"/>
            <a:chExt cx="7633494" cy="4349491"/>
          </a:xfrm>
        </p:grpSpPr>
        <p:sp>
          <p:nvSpPr>
            <p:cNvPr id="142" name="Google Shape;14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Bryan C</a:t>
              </a: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oello </a:t>
              </a:r>
              <a:endParaRPr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Funcional / Gestor de Proyecto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Manager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Dilan</a:t>
              </a:r>
              <a:r>
                <a:rPr lang="es-CL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Acuña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Full Stack</a:t>
              </a:r>
              <a:endParaRPr b="0" i="0" sz="3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Char char="•"/>
              </a:pPr>
              <a:r>
                <a:rPr lang="es-CL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Ingeniero de Software Full Stack</a:t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SmartRepair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238315" y="3183691"/>
            <a:ext cx="3609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1" name="Google Shape;151;p2" title="WhatsApp Image 2025-09-02 at 22.59.10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175" y="3952100"/>
            <a:ext cx="1536975" cy="188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 title="WhatsApp Image 2025-09-02 at 23.18.27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175" y="1320515"/>
            <a:ext cx="1536975" cy="20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SmartRepair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59" name="Google Shape;159;p3"/>
          <p:cNvSpPr txBox="1"/>
          <p:nvPr/>
        </p:nvSpPr>
        <p:spPr>
          <a:xfrm>
            <a:off x="0" y="113084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proyecto busca dar solución a la necesidad de una pyme dedicada a la reparación de equipos computacionales que requiere digitalizar y optimizar su proceso de atención al cliente. Actualmente, la gestión es manual y con baja trazabilidad, lo que retrasa la comunicación y seguimiento de reparaciones.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propuesta de </a:t>
            </a:r>
            <a:r>
              <a:rPr i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r>
              <a:rPr i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 desarrollar una plataforma web y una aplicación móvil que permitan a los clientes de una pyme de técnicos en computación diagnosticar fallas básicas mediante inteligencia artificial, registrar equipos para reparación, solicitar atención técnica y realizar el seguimiento en línea del estado de sus equipos.</a:t>
            </a:r>
            <a:endParaRPr sz="20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/>
          <p:nvPr/>
        </p:nvSpPr>
        <p:spPr>
          <a:xfrm>
            <a:off x="5525703" y="3465283"/>
            <a:ext cx="1140600" cy="7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SmartRepair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-25" y="52980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2" name="Google Shape;172;p4"/>
          <p:cNvSpPr txBox="1"/>
          <p:nvPr/>
        </p:nvSpPr>
        <p:spPr>
          <a:xfrm>
            <a:off x="1" y="28765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514115" y="1198484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y una aplicación móvil que permitan a los clientes de una pyme de técnicos en computación diagnosticar fallas básicas mediante inteligencia artificial, registrar equipos para reparación, solicitar atención técnica y realizar el seguimiento en línea del estado de sus equipos.</a:t>
            </a:r>
            <a:r>
              <a:rPr i="1"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514125" y="3625875"/>
            <a:ext cx="11166000" cy="317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llevan a cabo los primeros ajustes del proyecto y se elabora el documento inicial, donde se definen los objetivos generales, el alcance, los recursos necesarios y una planificación preliminar para guiar el desarrollo de la solución tecnológica.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 un análisis detallado de los requerimientos funcionales y no funcionales del sistema. Esto incluye la identificación de necesidades de los usuarios, la definición de módulos clave y la documentación de los procesos que deberá cubrir la plataforma.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la arquitectura de la solución tecnológica (web y móvil) considerando la integración de módulos de IA, registro de usuarios y seguimiento de equipos.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de consultas con inteligencia artificial para brindar diagnósticos preliminares de fallas comunes en equipos computacionales.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gestión de usuarios con registro, inicio de sesión y control de accesos.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 panel de seguimiento que permita a los clientes monitorear el estado de la reparación de sus equipos.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un sistema de solicitudes de servicio a domicilio para problemas simples que puedan resolverse en terreno.</a:t>
            </a:r>
            <a:endParaRPr i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500"/>
              <a:buFont typeface="Calibri"/>
              <a:buAutoNum type="arabicPeriod"/>
            </a:pPr>
            <a:r>
              <a:rPr i="1"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el funcionamiento de la plataforma mediante pruebas técnicas y retroalimentación de usuarios.</a:t>
            </a:r>
            <a:endParaRPr sz="1900"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a532bfed_3_0"/>
          <p:cNvSpPr txBox="1"/>
          <p:nvPr/>
        </p:nvSpPr>
        <p:spPr>
          <a:xfrm>
            <a:off x="0" y="0"/>
            <a:ext cx="12192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0" name="Google Shape;180;g37aa532bfed_3_0" title="Captura de pantalla 2025-09-02 2249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250" y="738900"/>
            <a:ext cx="10845500" cy="57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