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otpT+T59cUY/rYMEobUEASiQ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aa532bfe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aa532bf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aa532bfed_2_1058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7aa532bfed_2_1058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37aa532bfed_2_105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7aa532bfed_2_10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7aa532bfed_2_105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7aa532bfed_2_105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7aa532bfed_2_1058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37aa532bfed_2_1058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37aa532bfed_2_10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7aa532bfed_2_115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37aa532bfed_2_115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aa532bfed_2_115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7aa532bfed_2_1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7aa532bfed_2_115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7aa532bfed_2_115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7aa532bfed_2_115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7aa532bfed_2_115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7aa532bfed_2_115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7aa532bfed_2_1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7aa532bfed_2_11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7aa532bfed_2_115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7aa532bfed_2_115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7aa532bfed_2_115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7aa532bfed_2_115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aa532bfed_2_115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7aa532bfed_2_115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7aa532bfed_2_115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7aa532bfed_2_115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7aa532bfed_2_1154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37aa532bfed_2_1154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37aa532bfed_2_11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a532bfed_2_11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7aa532bfed_2_1068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37aa532bfed_2_106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7aa532bfed_2_106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7aa532bfed_2_10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7aa532bfed_2_106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7aa532bfed_2_106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7aa532bfed_2_106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7aa532bfed_2_106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7aa532bfed_2_106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7aa532bfed_2_106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7aa532bfed_2_106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7aa532bfed_2_106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7aa532bfed_2_106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7aa532bfed_2_106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7aa532bfed_2_106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7aa532bfed_2_106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7aa532bfed_2_106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7aa532bfed_2_10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7aa532bfed_2_106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7aa532bfed_2_1068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37aa532bfed_2_10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7aa532bfed_2_109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37aa532bfed_2_109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7aa532bfed_2_10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7aa532bfed_2_109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37aa532bfed_2_109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37aa532bfed_2_10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7aa532bfed_2_109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37aa532bfed_2_10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7aa532bfed_2_10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7aa532bfed_2_109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37aa532bfed_2_1097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7aa532bfed_2_1097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37aa532bfed_2_10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7aa532bfed_2_110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37aa532bfed_2_11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7aa532bfed_2_110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7aa532bfed_2_110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37aa532bfed_2_1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7aa532bfed_2_111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37aa532bfed_2_11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7aa532bfed_2_11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7aa532bfed_2_1111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37aa532bfed_2_1111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37aa532bfed_2_1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7aa532bfed_2_111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37aa532bfed_2_11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7aa532bfed_2_11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7aa532bfed_2_1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7aa532bfed_2_11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7aa532bfed_2_11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7aa532bfed_2_11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7aa532bfed_2_11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7aa532bfed_2_11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7aa532bfed_2_11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7aa532bfed_2_11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7aa532bfed_2_11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7aa532bfed_2_11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7aa532bfed_2_11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7aa532bfed_2_11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7aa532bfed_2_11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7aa532bfed_2_11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7aa532bfed_2_11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7aa532bfed_2_11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7aa532bfed_2_111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532bfed_2_1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7aa532bfed_2_114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37aa532bfed_2_114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7aa532bfed_2_114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7aa532bfed_2_1140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37aa532bfed_2_1140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37aa532bfed_2_1140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37aa532bfed_2_1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7aa532bfed_2_1148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37aa532bfed_2_114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aa532bfed_2_114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7aa532bfed_2_1148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37aa532bfed_2_11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aa532bfed_2_10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7aa532bfed_2_10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7aa532bfed_2_10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4384400" y="2603575"/>
            <a:ext cx="7174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b="0" i="0" lang="es-C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"/>
          <p:cNvGrpSpPr/>
          <p:nvPr/>
        </p:nvGrpSpPr>
        <p:grpSpPr>
          <a:xfrm>
            <a:off x="4121025" y="1104450"/>
            <a:ext cx="7633494" cy="4956245"/>
            <a:chOff x="0" y="0"/>
            <a:chExt cx="7633494" cy="4349491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Bryan C</a:t>
              </a: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oello 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Funcional / Gestor de Proyecto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Dilan</a:t>
              </a: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Acuña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</a:t>
              </a:r>
              <a:endParaRPr b="0" i="0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de Software Full Stack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38315" y="31836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2" title="WhatsApp Image 2025-09-02 at 22.59.10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175" y="3952100"/>
            <a:ext cx="1536975" cy="188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 title="WhatsApp Image 2025-09-02 at 23.18.27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175" y="1320515"/>
            <a:ext cx="1536975" cy="2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busca dar solución a la necesidad de una pyme dedicada a la reparación de equipos computacionales que requiere digitalizar y optimizar su proceso de atención al cliente. Actualmente, la gestión es manual y con baja trazabilidad, lo que retrasa la comunicación y seguimiento de reparaciones.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propuesta de </a:t>
            </a: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desarrollar una plataforma web y una aplicación móvil que permitan a los clientes de una pyme de técnicos en computación diagnosticar fallas básicas mediante inteligencia artificial, registrar equipos para reparación, solicitar atención técnica y realizar el seguimiento en línea del estado de sus equipos.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5525703" y="3465283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-25" y="529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4"/>
          <p:cNvSpPr txBox="1"/>
          <p:nvPr/>
        </p:nvSpPr>
        <p:spPr>
          <a:xfrm>
            <a:off x="1" y="28765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14115" y="1198484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y una aplicación móvil que permitan a los clientes de una pyme de técnicos en computación diagnosticar fallas básicas mediante inteligencia artificial, registrar equipos para reparación, solicitar atención técnica y realizar el seguimiento en línea del estado de sus equipos.</a:t>
            </a:r>
            <a:r>
              <a:rPr i="1"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514125" y="3625875"/>
            <a:ext cx="11166000" cy="317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llevan a cabo los primeros ajustes del proyecto y se elabora el documento inicial, donde se definen los objetivos generales, el alcance, los recursos necesarios y una planificación preliminar para guiar el desarrollo de la solución tecnológica.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 un análisis detallado de los requerimientos funcionales y no funcionales del sistema. Esto incluye la identificación de necesidades de los usuarios, la definición de módulos clave y la documentación de los procesos que deberá cubrir la plataforma.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arquitectura de la solución tecnológica (web y móvil) considerando la integración de módulos de IA, registro de usuarios y seguimiento de equipos.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de consultas con inteligencia artificial para brindar diagnósticos preliminares de fallas comunes en equipos computacionales.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gestión de usuarios con registro, inicio de sesión y control de accesos.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panel de seguimiento que permita a los clientes monitorear el estado de la reparación de sus equipos.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sistema de solicitudes de servicio a domicilio para problemas simples que puedan resolverse en terreno.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el funcionamiento de la plataforma mediante pruebas técnicas y retroalimentación de usuarios.</a:t>
            </a:r>
            <a:endParaRPr sz="19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a532bfed_3_0"/>
          <p:cNvSpPr txBox="1"/>
          <p:nvPr/>
        </p:nvSpPr>
        <p:spPr>
          <a:xfrm>
            <a:off x="0" y="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g37aa532bfed_3_0" title="Captura de pantalla 2025-09-02 22493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50" y="738900"/>
            <a:ext cx="10845500" cy="5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