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01978" y="3751866"/>
            <a:ext cx="13084175" cy="15487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50" y="11"/>
            <a:ext cx="1206500" cy="977265"/>
          </a:xfrm>
          <a:custGeom>
            <a:avLst/>
            <a:gdLst/>
            <a:ahLst/>
            <a:cxnLst/>
            <a:rect l="l" t="t" r="r" b="b"/>
            <a:pathLst>
              <a:path w="1206500" h="977265">
                <a:moveTo>
                  <a:pt x="143129" y="0"/>
                </a:moveTo>
                <a:lnTo>
                  <a:pt x="128701" y="0"/>
                </a:lnTo>
                <a:lnTo>
                  <a:pt x="0" y="222935"/>
                </a:lnTo>
                <a:lnTo>
                  <a:pt x="0" y="247929"/>
                </a:lnTo>
                <a:lnTo>
                  <a:pt x="143129" y="0"/>
                </a:lnTo>
                <a:close/>
              </a:path>
              <a:path w="1206500" h="977265">
                <a:moveTo>
                  <a:pt x="1206144" y="514350"/>
                </a:moveTo>
                <a:lnTo>
                  <a:pt x="1183233" y="483425"/>
                </a:lnTo>
                <a:lnTo>
                  <a:pt x="1175029" y="481190"/>
                </a:lnTo>
                <a:lnTo>
                  <a:pt x="1174711" y="481190"/>
                </a:lnTo>
                <a:lnTo>
                  <a:pt x="1172349" y="480910"/>
                </a:lnTo>
                <a:lnTo>
                  <a:pt x="1167218" y="480910"/>
                </a:lnTo>
                <a:lnTo>
                  <a:pt x="1164513" y="481190"/>
                </a:lnTo>
                <a:lnTo>
                  <a:pt x="1161846" y="481774"/>
                </a:lnTo>
                <a:lnTo>
                  <a:pt x="1150251" y="461695"/>
                </a:lnTo>
                <a:lnTo>
                  <a:pt x="1150251" y="486562"/>
                </a:lnTo>
                <a:lnTo>
                  <a:pt x="1147635" y="488200"/>
                </a:lnTo>
                <a:lnTo>
                  <a:pt x="1145273" y="490143"/>
                </a:lnTo>
                <a:lnTo>
                  <a:pt x="1133182" y="514350"/>
                </a:lnTo>
                <a:lnTo>
                  <a:pt x="1133182" y="520522"/>
                </a:lnTo>
                <a:lnTo>
                  <a:pt x="1150251" y="548309"/>
                </a:lnTo>
                <a:lnTo>
                  <a:pt x="931329" y="927442"/>
                </a:lnTo>
                <a:lnTo>
                  <a:pt x="509905" y="927442"/>
                </a:lnTo>
                <a:lnTo>
                  <a:pt x="509930" y="924890"/>
                </a:lnTo>
                <a:lnTo>
                  <a:pt x="509524" y="918476"/>
                </a:lnTo>
                <a:lnTo>
                  <a:pt x="489369" y="884262"/>
                </a:lnTo>
                <a:lnTo>
                  <a:pt x="485851" y="882015"/>
                </a:lnTo>
                <a:lnTo>
                  <a:pt x="483577" y="880554"/>
                </a:lnTo>
                <a:lnTo>
                  <a:pt x="477367" y="877620"/>
                </a:lnTo>
                <a:lnTo>
                  <a:pt x="470928" y="875588"/>
                </a:lnTo>
                <a:lnTo>
                  <a:pt x="464273" y="874445"/>
                </a:lnTo>
                <a:lnTo>
                  <a:pt x="457403" y="874191"/>
                </a:lnTo>
                <a:lnTo>
                  <a:pt x="450557" y="874826"/>
                </a:lnTo>
                <a:lnTo>
                  <a:pt x="443979" y="876338"/>
                </a:lnTo>
                <a:lnTo>
                  <a:pt x="437667" y="878738"/>
                </a:lnTo>
                <a:lnTo>
                  <a:pt x="431622" y="882015"/>
                </a:lnTo>
                <a:lnTo>
                  <a:pt x="227114" y="527812"/>
                </a:lnTo>
                <a:lnTo>
                  <a:pt x="221145" y="517461"/>
                </a:lnTo>
                <a:lnTo>
                  <a:pt x="457860" y="107429"/>
                </a:lnTo>
                <a:lnTo>
                  <a:pt x="880618" y="107429"/>
                </a:lnTo>
                <a:lnTo>
                  <a:pt x="880211" y="111010"/>
                </a:lnTo>
                <a:lnTo>
                  <a:pt x="880198" y="114579"/>
                </a:lnTo>
                <a:lnTo>
                  <a:pt x="895743" y="149872"/>
                </a:lnTo>
                <a:lnTo>
                  <a:pt x="927519" y="164172"/>
                </a:lnTo>
                <a:lnTo>
                  <a:pt x="931468" y="164172"/>
                </a:lnTo>
                <a:lnTo>
                  <a:pt x="938923" y="163664"/>
                </a:lnTo>
                <a:lnTo>
                  <a:pt x="946035" y="162115"/>
                </a:lnTo>
                <a:lnTo>
                  <a:pt x="952842" y="159524"/>
                </a:lnTo>
                <a:lnTo>
                  <a:pt x="959345" y="155905"/>
                </a:lnTo>
                <a:lnTo>
                  <a:pt x="1150251" y="486562"/>
                </a:lnTo>
                <a:lnTo>
                  <a:pt x="1150251" y="461695"/>
                </a:lnTo>
                <a:lnTo>
                  <a:pt x="973734" y="155905"/>
                </a:lnTo>
                <a:lnTo>
                  <a:pt x="969010" y="147726"/>
                </a:lnTo>
                <a:lnTo>
                  <a:pt x="971575" y="144957"/>
                </a:lnTo>
                <a:lnTo>
                  <a:pt x="982649" y="114579"/>
                </a:lnTo>
                <a:lnTo>
                  <a:pt x="982637" y="109842"/>
                </a:lnTo>
                <a:lnTo>
                  <a:pt x="964514" y="73799"/>
                </a:lnTo>
                <a:lnTo>
                  <a:pt x="940727" y="62560"/>
                </a:lnTo>
                <a:lnTo>
                  <a:pt x="940485" y="62560"/>
                </a:lnTo>
                <a:lnTo>
                  <a:pt x="933386" y="61747"/>
                </a:lnTo>
                <a:lnTo>
                  <a:pt x="929728" y="61747"/>
                </a:lnTo>
                <a:lnTo>
                  <a:pt x="922235" y="62560"/>
                </a:lnTo>
                <a:lnTo>
                  <a:pt x="886663" y="88036"/>
                </a:lnTo>
                <a:lnTo>
                  <a:pt x="884847" y="91655"/>
                </a:lnTo>
                <a:lnTo>
                  <a:pt x="883615" y="94907"/>
                </a:lnTo>
                <a:lnTo>
                  <a:pt x="462661" y="94907"/>
                </a:lnTo>
                <a:lnTo>
                  <a:pt x="517461" y="0"/>
                </a:lnTo>
                <a:lnTo>
                  <a:pt x="503034" y="0"/>
                </a:lnTo>
                <a:lnTo>
                  <a:pt x="176784" y="565035"/>
                </a:lnTo>
                <a:lnTo>
                  <a:pt x="0" y="565035"/>
                </a:lnTo>
                <a:lnTo>
                  <a:pt x="0" y="577583"/>
                </a:lnTo>
                <a:lnTo>
                  <a:pt x="184010" y="577583"/>
                </a:lnTo>
                <a:lnTo>
                  <a:pt x="212712" y="527812"/>
                </a:lnTo>
                <a:lnTo>
                  <a:pt x="421830" y="890028"/>
                </a:lnTo>
                <a:lnTo>
                  <a:pt x="407466" y="924890"/>
                </a:lnTo>
                <a:lnTo>
                  <a:pt x="407568" y="928738"/>
                </a:lnTo>
                <a:lnTo>
                  <a:pt x="426516" y="965301"/>
                </a:lnTo>
                <a:lnTo>
                  <a:pt x="458838" y="976706"/>
                </a:lnTo>
                <a:lnTo>
                  <a:pt x="462686" y="976553"/>
                </a:lnTo>
                <a:lnTo>
                  <a:pt x="499135" y="957059"/>
                </a:lnTo>
                <a:lnTo>
                  <a:pt x="507796" y="939939"/>
                </a:lnTo>
                <a:lnTo>
                  <a:pt x="938517" y="939939"/>
                </a:lnTo>
                <a:lnTo>
                  <a:pt x="945730" y="927442"/>
                </a:lnTo>
                <a:lnTo>
                  <a:pt x="1161846" y="553072"/>
                </a:lnTo>
                <a:lnTo>
                  <a:pt x="1164158" y="553580"/>
                </a:lnTo>
                <a:lnTo>
                  <a:pt x="1163777" y="553580"/>
                </a:lnTo>
                <a:lnTo>
                  <a:pt x="1166837" y="553910"/>
                </a:lnTo>
                <a:lnTo>
                  <a:pt x="1172667" y="553910"/>
                </a:lnTo>
                <a:lnTo>
                  <a:pt x="1175372" y="553580"/>
                </a:lnTo>
                <a:lnTo>
                  <a:pt x="1177531" y="553072"/>
                </a:lnTo>
                <a:lnTo>
                  <a:pt x="1180680" y="552335"/>
                </a:lnTo>
                <a:lnTo>
                  <a:pt x="1205877" y="522846"/>
                </a:lnTo>
                <a:lnTo>
                  <a:pt x="1206144" y="520522"/>
                </a:lnTo>
                <a:lnTo>
                  <a:pt x="1206144" y="51435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6" y="748"/>
            <a:ext cx="2755265" cy="2451100"/>
          </a:xfrm>
          <a:custGeom>
            <a:avLst/>
            <a:gdLst/>
            <a:ahLst/>
            <a:cxnLst/>
            <a:rect l="l" t="t" r="r" b="b"/>
            <a:pathLst>
              <a:path w="2755265" h="2451100">
                <a:moveTo>
                  <a:pt x="939215" y="1799615"/>
                </a:moveTo>
                <a:lnTo>
                  <a:pt x="924547" y="1774215"/>
                </a:lnTo>
                <a:lnTo>
                  <a:pt x="924547" y="1799615"/>
                </a:lnTo>
                <a:lnTo>
                  <a:pt x="774192" y="2060079"/>
                </a:lnTo>
                <a:lnTo>
                  <a:pt x="473481" y="2060079"/>
                </a:lnTo>
                <a:lnTo>
                  <a:pt x="323151" y="1799615"/>
                </a:lnTo>
                <a:lnTo>
                  <a:pt x="473481" y="1539189"/>
                </a:lnTo>
                <a:lnTo>
                  <a:pt x="774192" y="1539189"/>
                </a:lnTo>
                <a:lnTo>
                  <a:pt x="924547" y="1799615"/>
                </a:lnTo>
                <a:lnTo>
                  <a:pt x="924547" y="1774215"/>
                </a:lnTo>
                <a:lnTo>
                  <a:pt x="788835" y="1539189"/>
                </a:lnTo>
                <a:lnTo>
                  <a:pt x="781532" y="1526540"/>
                </a:lnTo>
                <a:lnTo>
                  <a:pt x="466166" y="1526540"/>
                </a:lnTo>
                <a:lnTo>
                  <a:pt x="308508" y="1799615"/>
                </a:lnTo>
                <a:lnTo>
                  <a:pt x="466166" y="2072703"/>
                </a:lnTo>
                <a:lnTo>
                  <a:pt x="781532" y="2072703"/>
                </a:lnTo>
                <a:lnTo>
                  <a:pt x="788835" y="2060079"/>
                </a:lnTo>
                <a:lnTo>
                  <a:pt x="939215" y="1799615"/>
                </a:lnTo>
                <a:close/>
              </a:path>
              <a:path w="2755265" h="2451100">
                <a:moveTo>
                  <a:pt x="1055852" y="1799653"/>
                </a:moveTo>
                <a:lnTo>
                  <a:pt x="1038872" y="1770253"/>
                </a:lnTo>
                <a:lnTo>
                  <a:pt x="1038872" y="1799653"/>
                </a:lnTo>
                <a:lnTo>
                  <a:pt x="831342" y="2159101"/>
                </a:lnTo>
                <a:lnTo>
                  <a:pt x="416280" y="2159101"/>
                </a:lnTo>
                <a:lnTo>
                  <a:pt x="208749" y="1799653"/>
                </a:lnTo>
                <a:lnTo>
                  <a:pt x="416280" y="1440192"/>
                </a:lnTo>
                <a:lnTo>
                  <a:pt x="831342" y="1440192"/>
                </a:lnTo>
                <a:lnTo>
                  <a:pt x="1038872" y="1799653"/>
                </a:lnTo>
                <a:lnTo>
                  <a:pt x="1038872" y="1770253"/>
                </a:lnTo>
                <a:lnTo>
                  <a:pt x="848321" y="1440192"/>
                </a:lnTo>
                <a:lnTo>
                  <a:pt x="839863" y="1425511"/>
                </a:lnTo>
                <a:lnTo>
                  <a:pt x="407797" y="1425511"/>
                </a:lnTo>
                <a:lnTo>
                  <a:pt x="191820" y="1799653"/>
                </a:lnTo>
                <a:lnTo>
                  <a:pt x="405701" y="2170125"/>
                </a:lnTo>
                <a:lnTo>
                  <a:pt x="407797" y="2173782"/>
                </a:lnTo>
                <a:lnTo>
                  <a:pt x="839851" y="2173782"/>
                </a:lnTo>
                <a:lnTo>
                  <a:pt x="848334" y="2159101"/>
                </a:lnTo>
                <a:lnTo>
                  <a:pt x="1055852" y="1799653"/>
                </a:lnTo>
                <a:close/>
              </a:path>
              <a:path w="2755265" h="2451100">
                <a:moveTo>
                  <a:pt x="2754820" y="266700"/>
                </a:moveTo>
                <a:lnTo>
                  <a:pt x="2754414" y="266700"/>
                </a:lnTo>
                <a:lnTo>
                  <a:pt x="2752725" y="254000"/>
                </a:lnTo>
                <a:lnTo>
                  <a:pt x="2751480" y="254000"/>
                </a:lnTo>
                <a:lnTo>
                  <a:pt x="2748153" y="241300"/>
                </a:lnTo>
                <a:lnTo>
                  <a:pt x="2738640" y="241300"/>
                </a:lnTo>
                <a:lnTo>
                  <a:pt x="2732621" y="228600"/>
                </a:lnTo>
                <a:lnTo>
                  <a:pt x="2718828" y="228600"/>
                </a:lnTo>
                <a:lnTo>
                  <a:pt x="2711323" y="215900"/>
                </a:lnTo>
                <a:lnTo>
                  <a:pt x="2697772" y="215900"/>
                </a:lnTo>
                <a:lnTo>
                  <a:pt x="2692057" y="228600"/>
                </a:lnTo>
                <a:lnTo>
                  <a:pt x="2686507" y="228600"/>
                </a:lnTo>
                <a:lnTo>
                  <a:pt x="2553284" y="0"/>
                </a:lnTo>
                <a:lnTo>
                  <a:pt x="2538882" y="0"/>
                </a:lnTo>
                <a:lnTo>
                  <a:pt x="2675344" y="228600"/>
                </a:lnTo>
                <a:lnTo>
                  <a:pt x="2669044" y="228600"/>
                </a:lnTo>
                <a:lnTo>
                  <a:pt x="2663634" y="241300"/>
                </a:lnTo>
                <a:lnTo>
                  <a:pt x="2661297" y="241300"/>
                </a:lnTo>
                <a:lnTo>
                  <a:pt x="2657360" y="254000"/>
                </a:lnTo>
                <a:lnTo>
                  <a:pt x="2655811" y="254000"/>
                </a:lnTo>
                <a:lnTo>
                  <a:pt x="2653538" y="266700"/>
                </a:lnTo>
                <a:lnTo>
                  <a:pt x="2652865" y="266700"/>
                </a:lnTo>
                <a:lnTo>
                  <a:pt x="2652395" y="279400"/>
                </a:lnTo>
                <a:lnTo>
                  <a:pt x="2653982" y="279400"/>
                </a:lnTo>
                <a:lnTo>
                  <a:pt x="2655100" y="292100"/>
                </a:lnTo>
                <a:lnTo>
                  <a:pt x="2658211" y="292100"/>
                </a:lnTo>
                <a:lnTo>
                  <a:pt x="2660154" y="304800"/>
                </a:lnTo>
                <a:lnTo>
                  <a:pt x="2667533" y="304800"/>
                </a:lnTo>
                <a:lnTo>
                  <a:pt x="2670556" y="317500"/>
                </a:lnTo>
                <a:lnTo>
                  <a:pt x="2459875" y="673100"/>
                </a:lnTo>
                <a:lnTo>
                  <a:pt x="2292718" y="673100"/>
                </a:lnTo>
                <a:lnTo>
                  <a:pt x="2292718" y="685800"/>
                </a:lnTo>
                <a:lnTo>
                  <a:pt x="2154059" y="927100"/>
                </a:lnTo>
                <a:lnTo>
                  <a:pt x="2015401" y="685800"/>
                </a:lnTo>
                <a:lnTo>
                  <a:pt x="2292718" y="685800"/>
                </a:lnTo>
                <a:lnTo>
                  <a:pt x="2292718" y="673100"/>
                </a:lnTo>
                <a:lnTo>
                  <a:pt x="1987346" y="673100"/>
                </a:lnTo>
                <a:lnTo>
                  <a:pt x="1928088" y="571500"/>
                </a:lnTo>
                <a:lnTo>
                  <a:pt x="1920684" y="558800"/>
                </a:lnTo>
                <a:lnTo>
                  <a:pt x="1919401" y="558800"/>
                </a:lnTo>
                <a:lnTo>
                  <a:pt x="1904961" y="534543"/>
                </a:lnTo>
                <a:lnTo>
                  <a:pt x="1904961" y="558800"/>
                </a:lnTo>
                <a:lnTo>
                  <a:pt x="1472907" y="558800"/>
                </a:lnTo>
                <a:lnTo>
                  <a:pt x="1473923" y="546100"/>
                </a:lnTo>
                <a:lnTo>
                  <a:pt x="1474292" y="533400"/>
                </a:lnTo>
                <a:lnTo>
                  <a:pt x="1473631" y="533400"/>
                </a:lnTo>
                <a:lnTo>
                  <a:pt x="1470621" y="520700"/>
                </a:lnTo>
                <a:lnTo>
                  <a:pt x="1468335" y="520700"/>
                </a:lnTo>
                <a:lnTo>
                  <a:pt x="1462252" y="508000"/>
                </a:lnTo>
                <a:lnTo>
                  <a:pt x="1454289" y="508000"/>
                </a:lnTo>
                <a:lnTo>
                  <a:pt x="1586522" y="266700"/>
                </a:lnTo>
                <a:lnTo>
                  <a:pt x="1739290" y="266700"/>
                </a:lnTo>
                <a:lnTo>
                  <a:pt x="1904961" y="558800"/>
                </a:lnTo>
                <a:lnTo>
                  <a:pt x="1904961" y="534543"/>
                </a:lnTo>
                <a:lnTo>
                  <a:pt x="1881619" y="495300"/>
                </a:lnTo>
                <a:lnTo>
                  <a:pt x="1753692" y="266700"/>
                </a:lnTo>
                <a:lnTo>
                  <a:pt x="2187943" y="266700"/>
                </a:lnTo>
                <a:lnTo>
                  <a:pt x="2189086" y="279400"/>
                </a:lnTo>
                <a:lnTo>
                  <a:pt x="2190724" y="279400"/>
                </a:lnTo>
                <a:lnTo>
                  <a:pt x="2194991" y="292100"/>
                </a:lnTo>
                <a:lnTo>
                  <a:pt x="2203526" y="292100"/>
                </a:lnTo>
                <a:lnTo>
                  <a:pt x="2206853" y="304800"/>
                </a:lnTo>
                <a:lnTo>
                  <a:pt x="2267026" y="304800"/>
                </a:lnTo>
                <a:lnTo>
                  <a:pt x="2273579" y="292100"/>
                </a:lnTo>
                <a:lnTo>
                  <a:pt x="2276462" y="292100"/>
                </a:lnTo>
                <a:lnTo>
                  <a:pt x="2281428" y="279400"/>
                </a:lnTo>
                <a:lnTo>
                  <a:pt x="2286508" y="279400"/>
                </a:lnTo>
                <a:lnTo>
                  <a:pt x="2287524" y="266700"/>
                </a:lnTo>
                <a:lnTo>
                  <a:pt x="2288502" y="266700"/>
                </a:lnTo>
                <a:lnTo>
                  <a:pt x="2288463" y="254000"/>
                </a:lnTo>
                <a:lnTo>
                  <a:pt x="2287295" y="254000"/>
                </a:lnTo>
                <a:lnTo>
                  <a:pt x="2286203" y="241300"/>
                </a:lnTo>
                <a:lnTo>
                  <a:pt x="2282964" y="241300"/>
                </a:lnTo>
                <a:lnTo>
                  <a:pt x="2280882" y="228600"/>
                </a:lnTo>
                <a:lnTo>
                  <a:pt x="2272830" y="228600"/>
                </a:lnTo>
                <a:lnTo>
                  <a:pt x="2266162" y="215900"/>
                </a:lnTo>
                <a:lnTo>
                  <a:pt x="2250694" y="215900"/>
                </a:lnTo>
                <a:lnTo>
                  <a:pt x="2242248" y="203200"/>
                </a:lnTo>
                <a:lnTo>
                  <a:pt x="2225243" y="203200"/>
                </a:lnTo>
                <a:lnTo>
                  <a:pt x="2217089" y="215900"/>
                </a:lnTo>
                <a:lnTo>
                  <a:pt x="2202738" y="215900"/>
                </a:lnTo>
                <a:lnTo>
                  <a:pt x="2196896" y="228600"/>
                </a:lnTo>
                <a:lnTo>
                  <a:pt x="2194395" y="228600"/>
                </a:lnTo>
                <a:lnTo>
                  <a:pt x="2190292" y="241300"/>
                </a:lnTo>
                <a:lnTo>
                  <a:pt x="2188730" y="241300"/>
                </a:lnTo>
                <a:lnTo>
                  <a:pt x="2186622" y="254000"/>
                </a:lnTo>
                <a:lnTo>
                  <a:pt x="1757654" y="254000"/>
                </a:lnTo>
                <a:lnTo>
                  <a:pt x="1911642" y="0"/>
                </a:lnTo>
                <a:lnTo>
                  <a:pt x="1893277" y="0"/>
                </a:lnTo>
                <a:lnTo>
                  <a:pt x="1739290" y="254000"/>
                </a:lnTo>
                <a:lnTo>
                  <a:pt x="1572133" y="254000"/>
                </a:lnTo>
                <a:lnTo>
                  <a:pt x="1572133" y="266700"/>
                </a:lnTo>
                <a:lnTo>
                  <a:pt x="1443609" y="495300"/>
                </a:lnTo>
                <a:lnTo>
                  <a:pt x="1408404" y="495300"/>
                </a:lnTo>
                <a:lnTo>
                  <a:pt x="1281074" y="266700"/>
                </a:lnTo>
                <a:lnTo>
                  <a:pt x="1572133" y="266700"/>
                </a:lnTo>
                <a:lnTo>
                  <a:pt x="1572133" y="254000"/>
                </a:lnTo>
                <a:lnTo>
                  <a:pt x="1273898" y="254000"/>
                </a:lnTo>
                <a:lnTo>
                  <a:pt x="1119936" y="0"/>
                </a:lnTo>
                <a:lnTo>
                  <a:pt x="1101674" y="0"/>
                </a:lnTo>
                <a:lnTo>
                  <a:pt x="1261071" y="266700"/>
                </a:lnTo>
                <a:lnTo>
                  <a:pt x="1266698" y="266700"/>
                </a:lnTo>
                <a:lnTo>
                  <a:pt x="1396911" y="495300"/>
                </a:lnTo>
                <a:lnTo>
                  <a:pt x="1391793" y="495300"/>
                </a:lnTo>
                <a:lnTo>
                  <a:pt x="1387335" y="508000"/>
                </a:lnTo>
                <a:lnTo>
                  <a:pt x="1379753" y="520700"/>
                </a:lnTo>
                <a:lnTo>
                  <a:pt x="1376857" y="520700"/>
                </a:lnTo>
                <a:lnTo>
                  <a:pt x="1372844" y="533400"/>
                </a:lnTo>
                <a:lnTo>
                  <a:pt x="1371854" y="533400"/>
                </a:lnTo>
                <a:lnTo>
                  <a:pt x="1371904" y="546100"/>
                </a:lnTo>
                <a:lnTo>
                  <a:pt x="1372933" y="558800"/>
                </a:lnTo>
                <a:lnTo>
                  <a:pt x="1247254" y="558800"/>
                </a:lnTo>
                <a:lnTo>
                  <a:pt x="900430" y="1155700"/>
                </a:lnTo>
                <a:lnTo>
                  <a:pt x="931341" y="1219200"/>
                </a:lnTo>
                <a:lnTo>
                  <a:pt x="273011" y="1219200"/>
                </a:lnTo>
                <a:lnTo>
                  <a:pt x="270789" y="1206500"/>
                </a:lnTo>
                <a:lnTo>
                  <a:pt x="267512" y="1206500"/>
                </a:lnTo>
                <a:lnTo>
                  <a:pt x="258838" y="1193800"/>
                </a:lnTo>
                <a:lnTo>
                  <a:pt x="253758" y="1193800"/>
                </a:lnTo>
                <a:lnTo>
                  <a:pt x="242100" y="1181100"/>
                </a:lnTo>
                <a:lnTo>
                  <a:pt x="210312" y="1181100"/>
                </a:lnTo>
                <a:lnTo>
                  <a:pt x="25" y="825500"/>
                </a:lnTo>
                <a:lnTo>
                  <a:pt x="25" y="850900"/>
                </a:lnTo>
                <a:lnTo>
                  <a:pt x="194462" y="1193800"/>
                </a:lnTo>
                <a:lnTo>
                  <a:pt x="188925" y="1193800"/>
                </a:lnTo>
                <a:lnTo>
                  <a:pt x="184226" y="1206500"/>
                </a:lnTo>
                <a:lnTo>
                  <a:pt x="180327" y="1206500"/>
                </a:lnTo>
                <a:lnTo>
                  <a:pt x="177266" y="1219200"/>
                </a:lnTo>
                <a:lnTo>
                  <a:pt x="175107" y="1219200"/>
                </a:lnTo>
                <a:lnTo>
                  <a:pt x="173888" y="1231900"/>
                </a:lnTo>
                <a:lnTo>
                  <a:pt x="174802" y="1244600"/>
                </a:lnTo>
                <a:lnTo>
                  <a:pt x="176695" y="1244600"/>
                </a:lnTo>
                <a:lnTo>
                  <a:pt x="179501" y="1257300"/>
                </a:lnTo>
                <a:lnTo>
                  <a:pt x="183210" y="1257300"/>
                </a:lnTo>
                <a:lnTo>
                  <a:pt x="187845" y="1270000"/>
                </a:lnTo>
                <a:lnTo>
                  <a:pt x="193192" y="1270000"/>
                </a:lnTo>
                <a:lnTo>
                  <a:pt x="199059" y="1282700"/>
                </a:lnTo>
                <a:lnTo>
                  <a:pt x="212356" y="1282700"/>
                </a:lnTo>
                <a:lnTo>
                  <a:pt x="0" y="1651000"/>
                </a:lnTo>
                <a:lnTo>
                  <a:pt x="0" y="1676400"/>
                </a:lnTo>
                <a:lnTo>
                  <a:pt x="228180" y="1282700"/>
                </a:lnTo>
                <a:lnTo>
                  <a:pt x="252590" y="1282700"/>
                </a:lnTo>
                <a:lnTo>
                  <a:pt x="257759" y="1270000"/>
                </a:lnTo>
                <a:lnTo>
                  <a:pt x="266649" y="1270000"/>
                </a:lnTo>
                <a:lnTo>
                  <a:pt x="270078" y="1257300"/>
                </a:lnTo>
                <a:lnTo>
                  <a:pt x="274866" y="1244600"/>
                </a:lnTo>
                <a:lnTo>
                  <a:pt x="276059" y="1244600"/>
                </a:lnTo>
                <a:lnTo>
                  <a:pt x="275983" y="1231900"/>
                </a:lnTo>
                <a:lnTo>
                  <a:pt x="927379" y="1231900"/>
                </a:lnTo>
                <a:lnTo>
                  <a:pt x="927303" y="1244600"/>
                </a:lnTo>
                <a:lnTo>
                  <a:pt x="928408" y="1244600"/>
                </a:lnTo>
                <a:lnTo>
                  <a:pt x="932840" y="1257300"/>
                </a:lnTo>
                <a:lnTo>
                  <a:pt x="936015" y="1257300"/>
                </a:lnTo>
                <a:lnTo>
                  <a:pt x="944295" y="1270000"/>
                </a:lnTo>
                <a:lnTo>
                  <a:pt x="949121" y="1270000"/>
                </a:lnTo>
                <a:lnTo>
                  <a:pt x="960158" y="1282700"/>
                </a:lnTo>
                <a:lnTo>
                  <a:pt x="972210" y="1282700"/>
                </a:lnTo>
                <a:lnTo>
                  <a:pt x="1245158" y="1752600"/>
                </a:lnTo>
                <a:lnTo>
                  <a:pt x="1247267" y="1765300"/>
                </a:lnTo>
                <a:lnTo>
                  <a:pt x="1247508" y="1765300"/>
                </a:lnTo>
                <a:lnTo>
                  <a:pt x="1279753" y="1816100"/>
                </a:lnTo>
                <a:lnTo>
                  <a:pt x="967943" y="2362200"/>
                </a:lnTo>
                <a:lnTo>
                  <a:pt x="963993" y="2349500"/>
                </a:lnTo>
                <a:lnTo>
                  <a:pt x="944295" y="2349500"/>
                </a:lnTo>
                <a:lnTo>
                  <a:pt x="933284" y="2336800"/>
                </a:lnTo>
                <a:lnTo>
                  <a:pt x="927811" y="2336800"/>
                </a:lnTo>
                <a:lnTo>
                  <a:pt x="916901" y="2349500"/>
                </a:lnTo>
                <a:lnTo>
                  <a:pt x="897813" y="2349500"/>
                </a:lnTo>
                <a:lnTo>
                  <a:pt x="890384" y="2362200"/>
                </a:lnTo>
                <a:lnTo>
                  <a:pt x="887412" y="2362200"/>
                </a:lnTo>
                <a:lnTo>
                  <a:pt x="882992" y="2374900"/>
                </a:lnTo>
                <a:lnTo>
                  <a:pt x="881646" y="2387600"/>
                </a:lnTo>
                <a:lnTo>
                  <a:pt x="880681" y="2400300"/>
                </a:lnTo>
                <a:lnTo>
                  <a:pt x="287540" y="2400300"/>
                </a:lnTo>
                <a:lnTo>
                  <a:pt x="286219" y="2387600"/>
                </a:lnTo>
                <a:lnTo>
                  <a:pt x="285254" y="2387600"/>
                </a:lnTo>
                <a:lnTo>
                  <a:pt x="282676" y="2374900"/>
                </a:lnTo>
                <a:lnTo>
                  <a:pt x="275247" y="2374900"/>
                </a:lnTo>
                <a:lnTo>
                  <a:pt x="270510" y="2362200"/>
                </a:lnTo>
                <a:lnTo>
                  <a:pt x="259397" y="2362200"/>
                </a:lnTo>
                <a:lnTo>
                  <a:pt x="253199" y="2349500"/>
                </a:lnTo>
                <a:lnTo>
                  <a:pt x="229717" y="2349500"/>
                </a:lnTo>
                <a:lnTo>
                  <a:pt x="0" y="1955800"/>
                </a:lnTo>
                <a:lnTo>
                  <a:pt x="0" y="1981200"/>
                </a:lnTo>
                <a:lnTo>
                  <a:pt x="217932" y="2349500"/>
                </a:lnTo>
                <a:lnTo>
                  <a:pt x="213906" y="2362200"/>
                </a:lnTo>
                <a:lnTo>
                  <a:pt x="200012" y="2362200"/>
                </a:lnTo>
                <a:lnTo>
                  <a:pt x="194513" y="2374900"/>
                </a:lnTo>
                <a:lnTo>
                  <a:pt x="192214" y="2374900"/>
                </a:lnTo>
                <a:lnTo>
                  <a:pt x="188556" y="2387600"/>
                </a:lnTo>
                <a:lnTo>
                  <a:pt x="187248" y="2387600"/>
                </a:lnTo>
                <a:lnTo>
                  <a:pt x="185674" y="2400300"/>
                </a:lnTo>
                <a:lnTo>
                  <a:pt x="185420" y="2400300"/>
                </a:lnTo>
                <a:lnTo>
                  <a:pt x="186016" y="2413000"/>
                </a:lnTo>
                <a:lnTo>
                  <a:pt x="186855" y="2413000"/>
                </a:lnTo>
                <a:lnTo>
                  <a:pt x="189585" y="2425700"/>
                </a:lnTo>
                <a:lnTo>
                  <a:pt x="191452" y="2425700"/>
                </a:lnTo>
                <a:lnTo>
                  <a:pt x="196151" y="2438400"/>
                </a:lnTo>
                <a:lnTo>
                  <a:pt x="205282" y="2438400"/>
                </a:lnTo>
                <a:lnTo>
                  <a:pt x="208788" y="2451100"/>
                </a:lnTo>
                <a:lnTo>
                  <a:pt x="258343" y="2451100"/>
                </a:lnTo>
                <a:lnTo>
                  <a:pt x="265861" y="2438400"/>
                </a:lnTo>
                <a:lnTo>
                  <a:pt x="278168" y="2438400"/>
                </a:lnTo>
                <a:lnTo>
                  <a:pt x="282663" y="2425700"/>
                </a:lnTo>
                <a:lnTo>
                  <a:pt x="284416" y="2425700"/>
                </a:lnTo>
                <a:lnTo>
                  <a:pt x="285673" y="2413000"/>
                </a:lnTo>
                <a:lnTo>
                  <a:pt x="886828" y="2413000"/>
                </a:lnTo>
                <a:lnTo>
                  <a:pt x="888415" y="2425700"/>
                </a:lnTo>
                <a:lnTo>
                  <a:pt x="897013" y="2425700"/>
                </a:lnTo>
                <a:lnTo>
                  <a:pt x="902296" y="2438400"/>
                </a:lnTo>
                <a:lnTo>
                  <a:pt x="963015" y="2438400"/>
                </a:lnTo>
                <a:lnTo>
                  <a:pt x="968184" y="2425700"/>
                </a:lnTo>
                <a:lnTo>
                  <a:pt x="974712" y="2425700"/>
                </a:lnTo>
                <a:lnTo>
                  <a:pt x="976503" y="2413000"/>
                </a:lnTo>
                <a:lnTo>
                  <a:pt x="980719" y="2413000"/>
                </a:lnTo>
                <a:lnTo>
                  <a:pt x="982446" y="2400300"/>
                </a:lnTo>
                <a:lnTo>
                  <a:pt x="982980" y="2400300"/>
                </a:lnTo>
                <a:lnTo>
                  <a:pt x="983361" y="2387600"/>
                </a:lnTo>
                <a:lnTo>
                  <a:pt x="982218" y="2387600"/>
                </a:lnTo>
                <a:lnTo>
                  <a:pt x="981392" y="2374900"/>
                </a:lnTo>
                <a:lnTo>
                  <a:pt x="977620" y="2374900"/>
                </a:lnTo>
                <a:lnTo>
                  <a:pt x="975842" y="2362200"/>
                </a:lnTo>
                <a:lnTo>
                  <a:pt x="1293317" y="1816100"/>
                </a:lnTo>
                <a:lnTo>
                  <a:pt x="1261059" y="1765300"/>
                </a:lnTo>
                <a:lnTo>
                  <a:pt x="1940864" y="1765300"/>
                </a:lnTo>
                <a:lnTo>
                  <a:pt x="1948091" y="1752600"/>
                </a:lnTo>
                <a:lnTo>
                  <a:pt x="2266213" y="1193800"/>
                </a:lnTo>
                <a:lnTo>
                  <a:pt x="2284831" y="1193800"/>
                </a:lnTo>
                <a:lnTo>
                  <a:pt x="2290216" y="1181100"/>
                </a:lnTo>
                <a:lnTo>
                  <a:pt x="2292273" y="1181100"/>
                </a:lnTo>
                <a:lnTo>
                  <a:pt x="2295118" y="1168400"/>
                </a:lnTo>
                <a:lnTo>
                  <a:pt x="2295829" y="1168400"/>
                </a:lnTo>
                <a:lnTo>
                  <a:pt x="2295829" y="1155700"/>
                </a:lnTo>
                <a:lnTo>
                  <a:pt x="2295118" y="1155700"/>
                </a:lnTo>
                <a:lnTo>
                  <a:pt x="2292273" y="1143000"/>
                </a:lnTo>
                <a:lnTo>
                  <a:pt x="2290216" y="1143000"/>
                </a:lnTo>
                <a:lnTo>
                  <a:pt x="2284831" y="1130300"/>
                </a:lnTo>
                <a:lnTo>
                  <a:pt x="2270429" y="1130300"/>
                </a:lnTo>
                <a:lnTo>
                  <a:pt x="2266213" y="1117600"/>
                </a:lnTo>
                <a:lnTo>
                  <a:pt x="2249271" y="1088910"/>
                </a:lnTo>
                <a:lnTo>
                  <a:pt x="2249271" y="1117600"/>
                </a:lnTo>
                <a:lnTo>
                  <a:pt x="2241931" y="1130300"/>
                </a:lnTo>
                <a:lnTo>
                  <a:pt x="2235631" y="1130300"/>
                </a:lnTo>
                <a:lnTo>
                  <a:pt x="2225141" y="1143000"/>
                </a:lnTo>
                <a:lnTo>
                  <a:pt x="2221788" y="1143000"/>
                </a:lnTo>
                <a:lnTo>
                  <a:pt x="2220328" y="1155700"/>
                </a:lnTo>
                <a:lnTo>
                  <a:pt x="2025370" y="1155700"/>
                </a:lnTo>
                <a:lnTo>
                  <a:pt x="2008441" y="1126248"/>
                </a:lnTo>
                <a:lnTo>
                  <a:pt x="2008441" y="1155700"/>
                </a:lnTo>
                <a:lnTo>
                  <a:pt x="1908784" y="1155700"/>
                </a:lnTo>
                <a:lnTo>
                  <a:pt x="1894141" y="1130236"/>
                </a:lnTo>
                <a:lnTo>
                  <a:pt x="1894141" y="1168400"/>
                </a:lnTo>
                <a:lnTo>
                  <a:pt x="1748142" y="1422400"/>
                </a:lnTo>
                <a:lnTo>
                  <a:pt x="1447596" y="1422400"/>
                </a:lnTo>
                <a:lnTo>
                  <a:pt x="1297330" y="1155700"/>
                </a:lnTo>
                <a:lnTo>
                  <a:pt x="1447596" y="901700"/>
                </a:lnTo>
                <a:lnTo>
                  <a:pt x="1748116" y="901700"/>
                </a:lnTo>
                <a:lnTo>
                  <a:pt x="1894116" y="1155700"/>
                </a:lnTo>
                <a:lnTo>
                  <a:pt x="1645754" y="1155700"/>
                </a:lnTo>
                <a:lnTo>
                  <a:pt x="1644891" y="1143000"/>
                </a:lnTo>
                <a:lnTo>
                  <a:pt x="1638795" y="1143000"/>
                </a:lnTo>
                <a:lnTo>
                  <a:pt x="1635963" y="1130300"/>
                </a:lnTo>
                <a:lnTo>
                  <a:pt x="1625358" y="1130300"/>
                </a:lnTo>
                <a:lnTo>
                  <a:pt x="1617052" y="1117600"/>
                </a:lnTo>
                <a:lnTo>
                  <a:pt x="1598841" y="1117600"/>
                </a:lnTo>
                <a:lnTo>
                  <a:pt x="1589836" y="1130300"/>
                </a:lnTo>
                <a:lnTo>
                  <a:pt x="1578749" y="1130300"/>
                </a:lnTo>
                <a:lnTo>
                  <a:pt x="1575955" y="1143000"/>
                </a:lnTo>
                <a:lnTo>
                  <a:pt x="1571815" y="1143000"/>
                </a:lnTo>
                <a:lnTo>
                  <a:pt x="1570621" y="1155700"/>
                </a:lnTo>
                <a:lnTo>
                  <a:pt x="1569999" y="1168400"/>
                </a:lnTo>
                <a:lnTo>
                  <a:pt x="1570583" y="1168400"/>
                </a:lnTo>
                <a:lnTo>
                  <a:pt x="1573555" y="1181100"/>
                </a:lnTo>
                <a:lnTo>
                  <a:pt x="1575841" y="1181100"/>
                </a:lnTo>
                <a:lnTo>
                  <a:pt x="1581988" y="1193800"/>
                </a:lnTo>
                <a:lnTo>
                  <a:pt x="1634553" y="1193800"/>
                </a:lnTo>
                <a:lnTo>
                  <a:pt x="1637817" y="1181100"/>
                </a:lnTo>
                <a:lnTo>
                  <a:pt x="1643049" y="1181100"/>
                </a:lnTo>
                <a:lnTo>
                  <a:pt x="1644827" y="1168400"/>
                </a:lnTo>
                <a:lnTo>
                  <a:pt x="1894141" y="1168400"/>
                </a:lnTo>
                <a:lnTo>
                  <a:pt x="1894141" y="1130236"/>
                </a:lnTo>
                <a:lnTo>
                  <a:pt x="1762734" y="901700"/>
                </a:lnTo>
                <a:lnTo>
                  <a:pt x="1755432" y="889000"/>
                </a:lnTo>
                <a:lnTo>
                  <a:pt x="1440268" y="889000"/>
                </a:lnTo>
                <a:lnTo>
                  <a:pt x="1282700" y="1155700"/>
                </a:lnTo>
                <a:lnTo>
                  <a:pt x="1440281" y="1435100"/>
                </a:lnTo>
                <a:lnTo>
                  <a:pt x="1755444" y="1435100"/>
                </a:lnTo>
                <a:lnTo>
                  <a:pt x="1762747" y="1422400"/>
                </a:lnTo>
                <a:lnTo>
                  <a:pt x="1908797" y="1168400"/>
                </a:lnTo>
                <a:lnTo>
                  <a:pt x="2008428" y="1168400"/>
                </a:lnTo>
                <a:lnTo>
                  <a:pt x="1805266" y="1524000"/>
                </a:lnTo>
                <a:lnTo>
                  <a:pt x="1390446" y="1524000"/>
                </a:lnTo>
                <a:lnTo>
                  <a:pt x="1183043" y="1155700"/>
                </a:lnTo>
                <a:lnTo>
                  <a:pt x="1390446" y="800100"/>
                </a:lnTo>
                <a:lnTo>
                  <a:pt x="1805266" y="800100"/>
                </a:lnTo>
                <a:lnTo>
                  <a:pt x="2008441" y="1155700"/>
                </a:lnTo>
                <a:lnTo>
                  <a:pt x="2008441" y="1126248"/>
                </a:lnTo>
                <a:lnTo>
                  <a:pt x="1821040" y="800100"/>
                </a:lnTo>
                <a:lnTo>
                  <a:pt x="1813737" y="787400"/>
                </a:lnTo>
                <a:lnTo>
                  <a:pt x="1381975" y="787400"/>
                </a:lnTo>
                <a:lnTo>
                  <a:pt x="1166101" y="1155700"/>
                </a:lnTo>
                <a:lnTo>
                  <a:pt x="1379855" y="1536700"/>
                </a:lnTo>
                <a:lnTo>
                  <a:pt x="1813737" y="1536700"/>
                </a:lnTo>
                <a:lnTo>
                  <a:pt x="1821040" y="1524000"/>
                </a:lnTo>
                <a:lnTo>
                  <a:pt x="2025370" y="1168400"/>
                </a:lnTo>
                <a:lnTo>
                  <a:pt x="2220328" y="1168400"/>
                </a:lnTo>
                <a:lnTo>
                  <a:pt x="2221788" y="1181100"/>
                </a:lnTo>
                <a:lnTo>
                  <a:pt x="2225141" y="1181100"/>
                </a:lnTo>
                <a:lnTo>
                  <a:pt x="2235644" y="1193800"/>
                </a:lnTo>
                <a:lnTo>
                  <a:pt x="2249271" y="1193800"/>
                </a:lnTo>
                <a:lnTo>
                  <a:pt x="1932406" y="1752600"/>
                </a:lnTo>
                <a:lnTo>
                  <a:pt x="1255725" y="1752600"/>
                </a:lnTo>
                <a:lnTo>
                  <a:pt x="988745" y="1282700"/>
                </a:lnTo>
                <a:lnTo>
                  <a:pt x="999896" y="1282700"/>
                </a:lnTo>
                <a:lnTo>
                  <a:pt x="1009942" y="1270000"/>
                </a:lnTo>
                <a:lnTo>
                  <a:pt x="1014310" y="1270000"/>
                </a:lnTo>
                <a:lnTo>
                  <a:pt x="1021740" y="1257300"/>
                </a:lnTo>
                <a:lnTo>
                  <a:pt x="1024585" y="1257300"/>
                </a:lnTo>
                <a:lnTo>
                  <a:pt x="1028534" y="1244600"/>
                </a:lnTo>
                <a:lnTo>
                  <a:pt x="1029538" y="1244600"/>
                </a:lnTo>
                <a:lnTo>
                  <a:pt x="1029538" y="1231900"/>
                </a:lnTo>
                <a:lnTo>
                  <a:pt x="1028928" y="1231900"/>
                </a:lnTo>
                <a:lnTo>
                  <a:pt x="1031494" y="1219200"/>
                </a:lnTo>
                <a:lnTo>
                  <a:pt x="1026477" y="1219200"/>
                </a:lnTo>
                <a:lnTo>
                  <a:pt x="1024978" y="1206500"/>
                </a:lnTo>
                <a:lnTo>
                  <a:pt x="1017917" y="1206500"/>
                </a:lnTo>
                <a:lnTo>
                  <a:pt x="1014971" y="1193800"/>
                </a:lnTo>
                <a:lnTo>
                  <a:pt x="1004557" y="1193800"/>
                </a:lnTo>
                <a:lnTo>
                  <a:pt x="996569" y="1181100"/>
                </a:lnTo>
                <a:lnTo>
                  <a:pt x="957795" y="1181100"/>
                </a:lnTo>
                <a:lnTo>
                  <a:pt x="953846" y="1193800"/>
                </a:lnTo>
                <a:lnTo>
                  <a:pt x="940219" y="1193800"/>
                </a:lnTo>
                <a:lnTo>
                  <a:pt x="917435" y="1155700"/>
                </a:lnTo>
                <a:lnTo>
                  <a:pt x="1255725" y="571500"/>
                </a:lnTo>
                <a:lnTo>
                  <a:pt x="1384858" y="571500"/>
                </a:lnTo>
                <a:lnTo>
                  <a:pt x="1386547" y="584200"/>
                </a:lnTo>
                <a:lnTo>
                  <a:pt x="1404734" y="584200"/>
                </a:lnTo>
                <a:lnTo>
                  <a:pt x="1410817" y="596900"/>
                </a:lnTo>
                <a:lnTo>
                  <a:pt x="1436243" y="596900"/>
                </a:lnTo>
                <a:lnTo>
                  <a:pt x="1442364" y="584200"/>
                </a:lnTo>
                <a:lnTo>
                  <a:pt x="1459941" y="584200"/>
                </a:lnTo>
                <a:lnTo>
                  <a:pt x="1462709" y="571500"/>
                </a:lnTo>
                <a:lnTo>
                  <a:pt x="1912162" y="571500"/>
                </a:lnTo>
                <a:lnTo>
                  <a:pt x="1978850" y="685800"/>
                </a:lnTo>
                <a:lnTo>
                  <a:pt x="1999043" y="685800"/>
                </a:lnTo>
                <a:lnTo>
                  <a:pt x="2249271" y="1117600"/>
                </a:lnTo>
                <a:lnTo>
                  <a:pt x="2249271" y="1088910"/>
                </a:lnTo>
                <a:lnTo>
                  <a:pt x="2161235" y="939800"/>
                </a:lnTo>
                <a:lnTo>
                  <a:pt x="2168525" y="927100"/>
                </a:lnTo>
                <a:lnTo>
                  <a:pt x="2307107" y="685800"/>
                </a:lnTo>
                <a:lnTo>
                  <a:pt x="2467076" y="685800"/>
                </a:lnTo>
                <a:lnTo>
                  <a:pt x="2474455" y="673100"/>
                </a:lnTo>
                <a:lnTo>
                  <a:pt x="2680995" y="317500"/>
                </a:lnTo>
                <a:lnTo>
                  <a:pt x="2732227" y="317500"/>
                </a:lnTo>
                <a:lnTo>
                  <a:pt x="2738285" y="304800"/>
                </a:lnTo>
                <a:lnTo>
                  <a:pt x="2747911" y="304800"/>
                </a:lnTo>
                <a:lnTo>
                  <a:pt x="2751302" y="292100"/>
                </a:lnTo>
                <a:lnTo>
                  <a:pt x="2752585" y="292100"/>
                </a:lnTo>
                <a:lnTo>
                  <a:pt x="2754338" y="279400"/>
                </a:lnTo>
                <a:lnTo>
                  <a:pt x="2754782" y="279400"/>
                </a:lnTo>
                <a:lnTo>
                  <a:pt x="2754820" y="26670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6100" y="8157350"/>
            <a:ext cx="2200274" cy="212964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0118" y="243485"/>
            <a:ext cx="13522236" cy="3568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5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3157" y="2378865"/>
            <a:ext cx="16896715" cy="6797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josi.munoz@duocuc.cl" TargetMode="External"/><Relationship Id="rId5" Type="http://schemas.openxmlformats.org/officeDocument/2006/relationships/hyperlink" Target="mailto:luka.meza@duocuc.cl" TargetMode="External"/><Relationship Id="rId6" Type="http://schemas.openxmlformats.org/officeDocument/2006/relationships/hyperlink" Target="mailto:juv.munoz@duocuc.cl" TargetMode="External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image" Target="../media/image3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image" Target="../media/image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3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1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601978" y="3751866"/>
            <a:ext cx="13084175" cy="154876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0000" spc="459" b="1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r>
              <a:rPr dirty="0" sz="10000" spc="-6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3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0000" spc="-63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380" b="1">
                <a:solidFill>
                  <a:srgbClr val="FFFFFF"/>
                </a:solidFill>
                <a:latin typeface="Trebuchet MS"/>
                <a:cs typeface="Trebuchet MS"/>
              </a:rPr>
              <a:t>GESTIÓN</a:t>
            </a:r>
            <a:endParaRPr sz="10000">
              <a:latin typeface="Trebuchet MS"/>
              <a:cs typeface="Trebuchet MS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483338" y="4732434"/>
            <a:ext cx="11321415" cy="2345690"/>
          </a:xfrm>
          <a:prstGeom prst="rect">
            <a:avLst/>
          </a:prstGeom>
        </p:spPr>
        <p:txBody>
          <a:bodyPr wrap="square" lIns="0" tIns="116839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19"/>
              </a:spcBef>
            </a:pPr>
            <a:r>
              <a:rPr dirty="0" sz="10000" spc="345" b="1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dirty="0" sz="10000" spc="-64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0000" spc="575" b="1">
                <a:solidFill>
                  <a:srgbClr val="FFFFFF"/>
                </a:solidFill>
                <a:latin typeface="Trebuchet MS"/>
                <a:cs typeface="Trebuchet MS"/>
              </a:rPr>
              <a:t>COMUNIDADES</a:t>
            </a:r>
            <a:endParaRPr sz="100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dirty="0" sz="4250" spc="140">
                <a:solidFill>
                  <a:srgbClr val="FFFFFF"/>
                </a:solidFill>
                <a:latin typeface="Tahoma"/>
                <a:cs typeface="Tahoma"/>
              </a:rPr>
              <a:t>Presentación</a:t>
            </a:r>
            <a:r>
              <a:rPr dirty="0" sz="4250" spc="-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4250" spc="195">
                <a:solidFill>
                  <a:srgbClr val="FFFFFF"/>
                </a:solidFill>
                <a:latin typeface="Tahoma"/>
                <a:cs typeface="Tahoma"/>
              </a:rPr>
              <a:t>Capstone</a:t>
            </a:r>
            <a:endParaRPr sz="4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233" rIns="0" bIns="0" rtlCol="0" vert="horz">
            <a:spAutoFit/>
          </a:bodyPr>
          <a:lstStyle/>
          <a:p>
            <a:pPr marL="5149215">
              <a:lnSpc>
                <a:spcPct val="100000"/>
              </a:lnSpc>
              <a:spcBef>
                <a:spcPts val="100"/>
              </a:spcBef>
            </a:pPr>
            <a:r>
              <a:rPr dirty="0" spc="330"/>
              <a:t>MODELO</a:t>
            </a:r>
            <a:r>
              <a:rPr dirty="0" spc="-345"/>
              <a:t> </a:t>
            </a:r>
            <a:r>
              <a:rPr dirty="0" spc="190"/>
              <a:t>DE</a:t>
            </a:r>
            <a:r>
              <a:rPr dirty="0" spc="-345"/>
              <a:t> </a:t>
            </a:r>
            <a:r>
              <a:rPr dirty="0" spc="280"/>
              <a:t>DATOS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38016" y="1734594"/>
            <a:ext cx="9409270" cy="81438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" y="11"/>
            <a:ext cx="1206500" cy="977265"/>
          </a:xfrm>
          <a:custGeom>
            <a:avLst/>
            <a:gdLst/>
            <a:ahLst/>
            <a:cxnLst/>
            <a:rect l="l" t="t" r="r" b="b"/>
            <a:pathLst>
              <a:path w="1206500" h="977265">
                <a:moveTo>
                  <a:pt x="143129" y="0"/>
                </a:moveTo>
                <a:lnTo>
                  <a:pt x="128701" y="0"/>
                </a:lnTo>
                <a:lnTo>
                  <a:pt x="0" y="222935"/>
                </a:lnTo>
                <a:lnTo>
                  <a:pt x="0" y="247929"/>
                </a:lnTo>
                <a:lnTo>
                  <a:pt x="143129" y="0"/>
                </a:lnTo>
                <a:close/>
              </a:path>
              <a:path w="1206500" h="977265">
                <a:moveTo>
                  <a:pt x="1206144" y="514350"/>
                </a:moveTo>
                <a:lnTo>
                  <a:pt x="1183233" y="483425"/>
                </a:lnTo>
                <a:lnTo>
                  <a:pt x="1175029" y="481190"/>
                </a:lnTo>
                <a:lnTo>
                  <a:pt x="1174711" y="481190"/>
                </a:lnTo>
                <a:lnTo>
                  <a:pt x="1172349" y="480910"/>
                </a:lnTo>
                <a:lnTo>
                  <a:pt x="1167218" y="480910"/>
                </a:lnTo>
                <a:lnTo>
                  <a:pt x="1164513" y="481190"/>
                </a:lnTo>
                <a:lnTo>
                  <a:pt x="1161846" y="481774"/>
                </a:lnTo>
                <a:lnTo>
                  <a:pt x="1150251" y="461695"/>
                </a:lnTo>
                <a:lnTo>
                  <a:pt x="1150251" y="486562"/>
                </a:lnTo>
                <a:lnTo>
                  <a:pt x="1147635" y="488200"/>
                </a:lnTo>
                <a:lnTo>
                  <a:pt x="1145273" y="490143"/>
                </a:lnTo>
                <a:lnTo>
                  <a:pt x="1133182" y="514350"/>
                </a:lnTo>
                <a:lnTo>
                  <a:pt x="1133182" y="520522"/>
                </a:lnTo>
                <a:lnTo>
                  <a:pt x="1150251" y="548309"/>
                </a:lnTo>
                <a:lnTo>
                  <a:pt x="931329" y="927442"/>
                </a:lnTo>
                <a:lnTo>
                  <a:pt x="509905" y="927442"/>
                </a:lnTo>
                <a:lnTo>
                  <a:pt x="509930" y="924890"/>
                </a:lnTo>
                <a:lnTo>
                  <a:pt x="509524" y="918476"/>
                </a:lnTo>
                <a:lnTo>
                  <a:pt x="489369" y="884262"/>
                </a:lnTo>
                <a:lnTo>
                  <a:pt x="485851" y="882015"/>
                </a:lnTo>
                <a:lnTo>
                  <a:pt x="483577" y="880554"/>
                </a:lnTo>
                <a:lnTo>
                  <a:pt x="477367" y="877620"/>
                </a:lnTo>
                <a:lnTo>
                  <a:pt x="470928" y="875588"/>
                </a:lnTo>
                <a:lnTo>
                  <a:pt x="464273" y="874445"/>
                </a:lnTo>
                <a:lnTo>
                  <a:pt x="457403" y="874191"/>
                </a:lnTo>
                <a:lnTo>
                  <a:pt x="450557" y="874826"/>
                </a:lnTo>
                <a:lnTo>
                  <a:pt x="443979" y="876338"/>
                </a:lnTo>
                <a:lnTo>
                  <a:pt x="437667" y="878738"/>
                </a:lnTo>
                <a:lnTo>
                  <a:pt x="431622" y="882015"/>
                </a:lnTo>
                <a:lnTo>
                  <a:pt x="227114" y="527812"/>
                </a:lnTo>
                <a:lnTo>
                  <a:pt x="221145" y="517461"/>
                </a:lnTo>
                <a:lnTo>
                  <a:pt x="457860" y="107429"/>
                </a:lnTo>
                <a:lnTo>
                  <a:pt x="880618" y="107429"/>
                </a:lnTo>
                <a:lnTo>
                  <a:pt x="880211" y="111010"/>
                </a:lnTo>
                <a:lnTo>
                  <a:pt x="880198" y="114579"/>
                </a:lnTo>
                <a:lnTo>
                  <a:pt x="895743" y="149872"/>
                </a:lnTo>
                <a:lnTo>
                  <a:pt x="927519" y="164172"/>
                </a:lnTo>
                <a:lnTo>
                  <a:pt x="931468" y="164172"/>
                </a:lnTo>
                <a:lnTo>
                  <a:pt x="938923" y="163664"/>
                </a:lnTo>
                <a:lnTo>
                  <a:pt x="946035" y="162115"/>
                </a:lnTo>
                <a:lnTo>
                  <a:pt x="952842" y="159524"/>
                </a:lnTo>
                <a:lnTo>
                  <a:pt x="959345" y="155905"/>
                </a:lnTo>
                <a:lnTo>
                  <a:pt x="1150251" y="486562"/>
                </a:lnTo>
                <a:lnTo>
                  <a:pt x="1150251" y="461695"/>
                </a:lnTo>
                <a:lnTo>
                  <a:pt x="973734" y="155905"/>
                </a:lnTo>
                <a:lnTo>
                  <a:pt x="969010" y="147726"/>
                </a:lnTo>
                <a:lnTo>
                  <a:pt x="971575" y="144957"/>
                </a:lnTo>
                <a:lnTo>
                  <a:pt x="982649" y="114579"/>
                </a:lnTo>
                <a:lnTo>
                  <a:pt x="982637" y="109842"/>
                </a:lnTo>
                <a:lnTo>
                  <a:pt x="964514" y="73799"/>
                </a:lnTo>
                <a:lnTo>
                  <a:pt x="940727" y="62560"/>
                </a:lnTo>
                <a:lnTo>
                  <a:pt x="940485" y="62560"/>
                </a:lnTo>
                <a:lnTo>
                  <a:pt x="933386" y="61747"/>
                </a:lnTo>
                <a:lnTo>
                  <a:pt x="929728" y="61747"/>
                </a:lnTo>
                <a:lnTo>
                  <a:pt x="922235" y="62560"/>
                </a:lnTo>
                <a:lnTo>
                  <a:pt x="886663" y="88036"/>
                </a:lnTo>
                <a:lnTo>
                  <a:pt x="884847" y="91655"/>
                </a:lnTo>
                <a:lnTo>
                  <a:pt x="883615" y="94907"/>
                </a:lnTo>
                <a:lnTo>
                  <a:pt x="462661" y="94907"/>
                </a:lnTo>
                <a:lnTo>
                  <a:pt x="517461" y="0"/>
                </a:lnTo>
                <a:lnTo>
                  <a:pt x="503034" y="0"/>
                </a:lnTo>
                <a:lnTo>
                  <a:pt x="176784" y="565035"/>
                </a:lnTo>
                <a:lnTo>
                  <a:pt x="0" y="565035"/>
                </a:lnTo>
                <a:lnTo>
                  <a:pt x="0" y="577583"/>
                </a:lnTo>
                <a:lnTo>
                  <a:pt x="184010" y="577583"/>
                </a:lnTo>
                <a:lnTo>
                  <a:pt x="212712" y="527812"/>
                </a:lnTo>
                <a:lnTo>
                  <a:pt x="421830" y="890028"/>
                </a:lnTo>
                <a:lnTo>
                  <a:pt x="407466" y="924890"/>
                </a:lnTo>
                <a:lnTo>
                  <a:pt x="407568" y="928738"/>
                </a:lnTo>
                <a:lnTo>
                  <a:pt x="426516" y="965301"/>
                </a:lnTo>
                <a:lnTo>
                  <a:pt x="458838" y="976706"/>
                </a:lnTo>
                <a:lnTo>
                  <a:pt x="462686" y="976553"/>
                </a:lnTo>
                <a:lnTo>
                  <a:pt x="499135" y="957059"/>
                </a:lnTo>
                <a:lnTo>
                  <a:pt x="507796" y="939939"/>
                </a:lnTo>
                <a:lnTo>
                  <a:pt x="938517" y="939939"/>
                </a:lnTo>
                <a:lnTo>
                  <a:pt x="945730" y="927442"/>
                </a:lnTo>
                <a:lnTo>
                  <a:pt x="1161846" y="553072"/>
                </a:lnTo>
                <a:lnTo>
                  <a:pt x="1164158" y="553580"/>
                </a:lnTo>
                <a:lnTo>
                  <a:pt x="1163777" y="553580"/>
                </a:lnTo>
                <a:lnTo>
                  <a:pt x="1166837" y="553910"/>
                </a:lnTo>
                <a:lnTo>
                  <a:pt x="1172667" y="553910"/>
                </a:lnTo>
                <a:lnTo>
                  <a:pt x="1175372" y="553580"/>
                </a:lnTo>
                <a:lnTo>
                  <a:pt x="1177531" y="553072"/>
                </a:lnTo>
                <a:lnTo>
                  <a:pt x="1180680" y="552335"/>
                </a:lnTo>
                <a:lnTo>
                  <a:pt x="1205877" y="522846"/>
                </a:lnTo>
                <a:lnTo>
                  <a:pt x="1206144" y="520522"/>
                </a:lnTo>
                <a:lnTo>
                  <a:pt x="1206144" y="51435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6" y="748"/>
            <a:ext cx="2755265" cy="2451100"/>
          </a:xfrm>
          <a:custGeom>
            <a:avLst/>
            <a:gdLst/>
            <a:ahLst/>
            <a:cxnLst/>
            <a:rect l="l" t="t" r="r" b="b"/>
            <a:pathLst>
              <a:path w="2755265" h="2451100">
                <a:moveTo>
                  <a:pt x="939215" y="1799615"/>
                </a:moveTo>
                <a:lnTo>
                  <a:pt x="924547" y="1774215"/>
                </a:lnTo>
                <a:lnTo>
                  <a:pt x="924547" y="1799615"/>
                </a:lnTo>
                <a:lnTo>
                  <a:pt x="774192" y="2060079"/>
                </a:lnTo>
                <a:lnTo>
                  <a:pt x="473481" y="2060079"/>
                </a:lnTo>
                <a:lnTo>
                  <a:pt x="323151" y="1799615"/>
                </a:lnTo>
                <a:lnTo>
                  <a:pt x="473481" y="1539189"/>
                </a:lnTo>
                <a:lnTo>
                  <a:pt x="774192" y="1539189"/>
                </a:lnTo>
                <a:lnTo>
                  <a:pt x="924547" y="1799615"/>
                </a:lnTo>
                <a:lnTo>
                  <a:pt x="924547" y="1774215"/>
                </a:lnTo>
                <a:lnTo>
                  <a:pt x="788835" y="1539189"/>
                </a:lnTo>
                <a:lnTo>
                  <a:pt x="781532" y="1526540"/>
                </a:lnTo>
                <a:lnTo>
                  <a:pt x="466166" y="1526540"/>
                </a:lnTo>
                <a:lnTo>
                  <a:pt x="308508" y="1799615"/>
                </a:lnTo>
                <a:lnTo>
                  <a:pt x="466166" y="2072703"/>
                </a:lnTo>
                <a:lnTo>
                  <a:pt x="781532" y="2072703"/>
                </a:lnTo>
                <a:lnTo>
                  <a:pt x="788835" y="2060079"/>
                </a:lnTo>
                <a:lnTo>
                  <a:pt x="939215" y="1799615"/>
                </a:lnTo>
                <a:close/>
              </a:path>
              <a:path w="2755265" h="2451100">
                <a:moveTo>
                  <a:pt x="1055852" y="1799653"/>
                </a:moveTo>
                <a:lnTo>
                  <a:pt x="1038872" y="1770253"/>
                </a:lnTo>
                <a:lnTo>
                  <a:pt x="1038872" y="1799653"/>
                </a:lnTo>
                <a:lnTo>
                  <a:pt x="831342" y="2159101"/>
                </a:lnTo>
                <a:lnTo>
                  <a:pt x="416280" y="2159101"/>
                </a:lnTo>
                <a:lnTo>
                  <a:pt x="208749" y="1799653"/>
                </a:lnTo>
                <a:lnTo>
                  <a:pt x="416280" y="1440192"/>
                </a:lnTo>
                <a:lnTo>
                  <a:pt x="831342" y="1440192"/>
                </a:lnTo>
                <a:lnTo>
                  <a:pt x="1038872" y="1799653"/>
                </a:lnTo>
                <a:lnTo>
                  <a:pt x="1038872" y="1770253"/>
                </a:lnTo>
                <a:lnTo>
                  <a:pt x="848321" y="1440192"/>
                </a:lnTo>
                <a:lnTo>
                  <a:pt x="839863" y="1425511"/>
                </a:lnTo>
                <a:lnTo>
                  <a:pt x="407797" y="1425511"/>
                </a:lnTo>
                <a:lnTo>
                  <a:pt x="191820" y="1799653"/>
                </a:lnTo>
                <a:lnTo>
                  <a:pt x="405701" y="2170125"/>
                </a:lnTo>
                <a:lnTo>
                  <a:pt x="407797" y="2173782"/>
                </a:lnTo>
                <a:lnTo>
                  <a:pt x="839851" y="2173782"/>
                </a:lnTo>
                <a:lnTo>
                  <a:pt x="848334" y="2159101"/>
                </a:lnTo>
                <a:lnTo>
                  <a:pt x="1055852" y="1799653"/>
                </a:lnTo>
                <a:close/>
              </a:path>
              <a:path w="2755265" h="2451100">
                <a:moveTo>
                  <a:pt x="2754820" y="266700"/>
                </a:moveTo>
                <a:lnTo>
                  <a:pt x="2754414" y="266700"/>
                </a:lnTo>
                <a:lnTo>
                  <a:pt x="2752725" y="254000"/>
                </a:lnTo>
                <a:lnTo>
                  <a:pt x="2751480" y="254000"/>
                </a:lnTo>
                <a:lnTo>
                  <a:pt x="2748153" y="241300"/>
                </a:lnTo>
                <a:lnTo>
                  <a:pt x="2738640" y="241300"/>
                </a:lnTo>
                <a:lnTo>
                  <a:pt x="2732621" y="228600"/>
                </a:lnTo>
                <a:lnTo>
                  <a:pt x="2718828" y="228600"/>
                </a:lnTo>
                <a:lnTo>
                  <a:pt x="2711323" y="215900"/>
                </a:lnTo>
                <a:lnTo>
                  <a:pt x="2697772" y="215900"/>
                </a:lnTo>
                <a:lnTo>
                  <a:pt x="2692057" y="228600"/>
                </a:lnTo>
                <a:lnTo>
                  <a:pt x="2686507" y="228600"/>
                </a:lnTo>
                <a:lnTo>
                  <a:pt x="2553284" y="0"/>
                </a:lnTo>
                <a:lnTo>
                  <a:pt x="2538882" y="0"/>
                </a:lnTo>
                <a:lnTo>
                  <a:pt x="2675344" y="228600"/>
                </a:lnTo>
                <a:lnTo>
                  <a:pt x="2669044" y="228600"/>
                </a:lnTo>
                <a:lnTo>
                  <a:pt x="2663634" y="241300"/>
                </a:lnTo>
                <a:lnTo>
                  <a:pt x="2661297" y="241300"/>
                </a:lnTo>
                <a:lnTo>
                  <a:pt x="2657360" y="254000"/>
                </a:lnTo>
                <a:lnTo>
                  <a:pt x="2655811" y="254000"/>
                </a:lnTo>
                <a:lnTo>
                  <a:pt x="2653538" y="266700"/>
                </a:lnTo>
                <a:lnTo>
                  <a:pt x="2652865" y="266700"/>
                </a:lnTo>
                <a:lnTo>
                  <a:pt x="2652395" y="279400"/>
                </a:lnTo>
                <a:lnTo>
                  <a:pt x="2653982" y="279400"/>
                </a:lnTo>
                <a:lnTo>
                  <a:pt x="2655100" y="292100"/>
                </a:lnTo>
                <a:lnTo>
                  <a:pt x="2658211" y="292100"/>
                </a:lnTo>
                <a:lnTo>
                  <a:pt x="2660154" y="304800"/>
                </a:lnTo>
                <a:lnTo>
                  <a:pt x="2667533" y="304800"/>
                </a:lnTo>
                <a:lnTo>
                  <a:pt x="2670556" y="317500"/>
                </a:lnTo>
                <a:lnTo>
                  <a:pt x="2459875" y="673100"/>
                </a:lnTo>
                <a:lnTo>
                  <a:pt x="2292718" y="673100"/>
                </a:lnTo>
                <a:lnTo>
                  <a:pt x="2292718" y="685800"/>
                </a:lnTo>
                <a:lnTo>
                  <a:pt x="2154059" y="927100"/>
                </a:lnTo>
                <a:lnTo>
                  <a:pt x="2015401" y="685800"/>
                </a:lnTo>
                <a:lnTo>
                  <a:pt x="2292718" y="685800"/>
                </a:lnTo>
                <a:lnTo>
                  <a:pt x="2292718" y="673100"/>
                </a:lnTo>
                <a:lnTo>
                  <a:pt x="1987346" y="673100"/>
                </a:lnTo>
                <a:lnTo>
                  <a:pt x="1928088" y="571500"/>
                </a:lnTo>
                <a:lnTo>
                  <a:pt x="1920684" y="558800"/>
                </a:lnTo>
                <a:lnTo>
                  <a:pt x="1919401" y="558800"/>
                </a:lnTo>
                <a:lnTo>
                  <a:pt x="1904961" y="534543"/>
                </a:lnTo>
                <a:lnTo>
                  <a:pt x="1904961" y="558800"/>
                </a:lnTo>
                <a:lnTo>
                  <a:pt x="1472907" y="558800"/>
                </a:lnTo>
                <a:lnTo>
                  <a:pt x="1473923" y="546100"/>
                </a:lnTo>
                <a:lnTo>
                  <a:pt x="1474292" y="533400"/>
                </a:lnTo>
                <a:lnTo>
                  <a:pt x="1473631" y="533400"/>
                </a:lnTo>
                <a:lnTo>
                  <a:pt x="1470621" y="520700"/>
                </a:lnTo>
                <a:lnTo>
                  <a:pt x="1468335" y="520700"/>
                </a:lnTo>
                <a:lnTo>
                  <a:pt x="1462252" y="508000"/>
                </a:lnTo>
                <a:lnTo>
                  <a:pt x="1454289" y="508000"/>
                </a:lnTo>
                <a:lnTo>
                  <a:pt x="1586522" y="266700"/>
                </a:lnTo>
                <a:lnTo>
                  <a:pt x="1739290" y="266700"/>
                </a:lnTo>
                <a:lnTo>
                  <a:pt x="1904961" y="558800"/>
                </a:lnTo>
                <a:lnTo>
                  <a:pt x="1904961" y="534543"/>
                </a:lnTo>
                <a:lnTo>
                  <a:pt x="1881619" y="495300"/>
                </a:lnTo>
                <a:lnTo>
                  <a:pt x="1753692" y="266700"/>
                </a:lnTo>
                <a:lnTo>
                  <a:pt x="2187943" y="266700"/>
                </a:lnTo>
                <a:lnTo>
                  <a:pt x="2189086" y="279400"/>
                </a:lnTo>
                <a:lnTo>
                  <a:pt x="2190724" y="279400"/>
                </a:lnTo>
                <a:lnTo>
                  <a:pt x="2194991" y="292100"/>
                </a:lnTo>
                <a:lnTo>
                  <a:pt x="2203526" y="292100"/>
                </a:lnTo>
                <a:lnTo>
                  <a:pt x="2206853" y="304800"/>
                </a:lnTo>
                <a:lnTo>
                  <a:pt x="2267026" y="304800"/>
                </a:lnTo>
                <a:lnTo>
                  <a:pt x="2273579" y="292100"/>
                </a:lnTo>
                <a:lnTo>
                  <a:pt x="2276462" y="292100"/>
                </a:lnTo>
                <a:lnTo>
                  <a:pt x="2281428" y="279400"/>
                </a:lnTo>
                <a:lnTo>
                  <a:pt x="2286508" y="279400"/>
                </a:lnTo>
                <a:lnTo>
                  <a:pt x="2287524" y="266700"/>
                </a:lnTo>
                <a:lnTo>
                  <a:pt x="2288502" y="266700"/>
                </a:lnTo>
                <a:lnTo>
                  <a:pt x="2288463" y="254000"/>
                </a:lnTo>
                <a:lnTo>
                  <a:pt x="2287295" y="254000"/>
                </a:lnTo>
                <a:lnTo>
                  <a:pt x="2286203" y="241300"/>
                </a:lnTo>
                <a:lnTo>
                  <a:pt x="2282964" y="241300"/>
                </a:lnTo>
                <a:lnTo>
                  <a:pt x="2280882" y="228600"/>
                </a:lnTo>
                <a:lnTo>
                  <a:pt x="2272830" y="228600"/>
                </a:lnTo>
                <a:lnTo>
                  <a:pt x="2266162" y="215900"/>
                </a:lnTo>
                <a:lnTo>
                  <a:pt x="2250694" y="215900"/>
                </a:lnTo>
                <a:lnTo>
                  <a:pt x="2242248" y="203200"/>
                </a:lnTo>
                <a:lnTo>
                  <a:pt x="2225243" y="203200"/>
                </a:lnTo>
                <a:lnTo>
                  <a:pt x="2217089" y="215900"/>
                </a:lnTo>
                <a:lnTo>
                  <a:pt x="2202738" y="215900"/>
                </a:lnTo>
                <a:lnTo>
                  <a:pt x="2196896" y="228600"/>
                </a:lnTo>
                <a:lnTo>
                  <a:pt x="2194395" y="228600"/>
                </a:lnTo>
                <a:lnTo>
                  <a:pt x="2190292" y="241300"/>
                </a:lnTo>
                <a:lnTo>
                  <a:pt x="2188730" y="241300"/>
                </a:lnTo>
                <a:lnTo>
                  <a:pt x="2186622" y="254000"/>
                </a:lnTo>
                <a:lnTo>
                  <a:pt x="1757654" y="254000"/>
                </a:lnTo>
                <a:lnTo>
                  <a:pt x="1911642" y="0"/>
                </a:lnTo>
                <a:lnTo>
                  <a:pt x="1893277" y="0"/>
                </a:lnTo>
                <a:lnTo>
                  <a:pt x="1739290" y="254000"/>
                </a:lnTo>
                <a:lnTo>
                  <a:pt x="1572133" y="254000"/>
                </a:lnTo>
                <a:lnTo>
                  <a:pt x="1572133" y="266700"/>
                </a:lnTo>
                <a:lnTo>
                  <a:pt x="1443609" y="495300"/>
                </a:lnTo>
                <a:lnTo>
                  <a:pt x="1408404" y="495300"/>
                </a:lnTo>
                <a:lnTo>
                  <a:pt x="1281074" y="266700"/>
                </a:lnTo>
                <a:lnTo>
                  <a:pt x="1572133" y="266700"/>
                </a:lnTo>
                <a:lnTo>
                  <a:pt x="1572133" y="254000"/>
                </a:lnTo>
                <a:lnTo>
                  <a:pt x="1273898" y="254000"/>
                </a:lnTo>
                <a:lnTo>
                  <a:pt x="1119936" y="0"/>
                </a:lnTo>
                <a:lnTo>
                  <a:pt x="1101674" y="0"/>
                </a:lnTo>
                <a:lnTo>
                  <a:pt x="1261071" y="266700"/>
                </a:lnTo>
                <a:lnTo>
                  <a:pt x="1266698" y="266700"/>
                </a:lnTo>
                <a:lnTo>
                  <a:pt x="1396911" y="495300"/>
                </a:lnTo>
                <a:lnTo>
                  <a:pt x="1391793" y="495300"/>
                </a:lnTo>
                <a:lnTo>
                  <a:pt x="1387335" y="508000"/>
                </a:lnTo>
                <a:lnTo>
                  <a:pt x="1379753" y="520700"/>
                </a:lnTo>
                <a:lnTo>
                  <a:pt x="1376857" y="520700"/>
                </a:lnTo>
                <a:lnTo>
                  <a:pt x="1372844" y="533400"/>
                </a:lnTo>
                <a:lnTo>
                  <a:pt x="1371854" y="533400"/>
                </a:lnTo>
                <a:lnTo>
                  <a:pt x="1371904" y="546100"/>
                </a:lnTo>
                <a:lnTo>
                  <a:pt x="1372933" y="558800"/>
                </a:lnTo>
                <a:lnTo>
                  <a:pt x="1247254" y="558800"/>
                </a:lnTo>
                <a:lnTo>
                  <a:pt x="900430" y="1155700"/>
                </a:lnTo>
                <a:lnTo>
                  <a:pt x="931341" y="1219200"/>
                </a:lnTo>
                <a:lnTo>
                  <a:pt x="273011" y="1219200"/>
                </a:lnTo>
                <a:lnTo>
                  <a:pt x="270789" y="1206500"/>
                </a:lnTo>
                <a:lnTo>
                  <a:pt x="267512" y="1206500"/>
                </a:lnTo>
                <a:lnTo>
                  <a:pt x="258838" y="1193800"/>
                </a:lnTo>
                <a:lnTo>
                  <a:pt x="253758" y="1193800"/>
                </a:lnTo>
                <a:lnTo>
                  <a:pt x="242100" y="1181100"/>
                </a:lnTo>
                <a:lnTo>
                  <a:pt x="210312" y="1181100"/>
                </a:lnTo>
                <a:lnTo>
                  <a:pt x="25" y="825500"/>
                </a:lnTo>
                <a:lnTo>
                  <a:pt x="25" y="850900"/>
                </a:lnTo>
                <a:lnTo>
                  <a:pt x="194462" y="1193800"/>
                </a:lnTo>
                <a:lnTo>
                  <a:pt x="188925" y="1193800"/>
                </a:lnTo>
                <a:lnTo>
                  <a:pt x="184226" y="1206500"/>
                </a:lnTo>
                <a:lnTo>
                  <a:pt x="180327" y="1206500"/>
                </a:lnTo>
                <a:lnTo>
                  <a:pt x="177266" y="1219200"/>
                </a:lnTo>
                <a:lnTo>
                  <a:pt x="175107" y="1219200"/>
                </a:lnTo>
                <a:lnTo>
                  <a:pt x="173888" y="1231900"/>
                </a:lnTo>
                <a:lnTo>
                  <a:pt x="174802" y="1244600"/>
                </a:lnTo>
                <a:lnTo>
                  <a:pt x="176695" y="1244600"/>
                </a:lnTo>
                <a:lnTo>
                  <a:pt x="179501" y="1257300"/>
                </a:lnTo>
                <a:lnTo>
                  <a:pt x="183210" y="1257300"/>
                </a:lnTo>
                <a:lnTo>
                  <a:pt x="187845" y="1270000"/>
                </a:lnTo>
                <a:lnTo>
                  <a:pt x="193192" y="1270000"/>
                </a:lnTo>
                <a:lnTo>
                  <a:pt x="199059" y="1282700"/>
                </a:lnTo>
                <a:lnTo>
                  <a:pt x="212356" y="1282700"/>
                </a:lnTo>
                <a:lnTo>
                  <a:pt x="0" y="1651000"/>
                </a:lnTo>
                <a:lnTo>
                  <a:pt x="0" y="1676400"/>
                </a:lnTo>
                <a:lnTo>
                  <a:pt x="228180" y="1282700"/>
                </a:lnTo>
                <a:lnTo>
                  <a:pt x="252590" y="1282700"/>
                </a:lnTo>
                <a:lnTo>
                  <a:pt x="257759" y="1270000"/>
                </a:lnTo>
                <a:lnTo>
                  <a:pt x="266649" y="1270000"/>
                </a:lnTo>
                <a:lnTo>
                  <a:pt x="270078" y="1257300"/>
                </a:lnTo>
                <a:lnTo>
                  <a:pt x="274866" y="1244600"/>
                </a:lnTo>
                <a:lnTo>
                  <a:pt x="276059" y="1244600"/>
                </a:lnTo>
                <a:lnTo>
                  <a:pt x="275983" y="1231900"/>
                </a:lnTo>
                <a:lnTo>
                  <a:pt x="927379" y="1231900"/>
                </a:lnTo>
                <a:lnTo>
                  <a:pt x="927303" y="1244600"/>
                </a:lnTo>
                <a:lnTo>
                  <a:pt x="928408" y="1244600"/>
                </a:lnTo>
                <a:lnTo>
                  <a:pt x="932840" y="1257300"/>
                </a:lnTo>
                <a:lnTo>
                  <a:pt x="936015" y="1257300"/>
                </a:lnTo>
                <a:lnTo>
                  <a:pt x="944295" y="1270000"/>
                </a:lnTo>
                <a:lnTo>
                  <a:pt x="949121" y="1270000"/>
                </a:lnTo>
                <a:lnTo>
                  <a:pt x="960158" y="1282700"/>
                </a:lnTo>
                <a:lnTo>
                  <a:pt x="972210" y="1282700"/>
                </a:lnTo>
                <a:lnTo>
                  <a:pt x="1245158" y="1752600"/>
                </a:lnTo>
                <a:lnTo>
                  <a:pt x="1247267" y="1765300"/>
                </a:lnTo>
                <a:lnTo>
                  <a:pt x="1247508" y="1765300"/>
                </a:lnTo>
                <a:lnTo>
                  <a:pt x="1279753" y="1816100"/>
                </a:lnTo>
                <a:lnTo>
                  <a:pt x="967943" y="2362200"/>
                </a:lnTo>
                <a:lnTo>
                  <a:pt x="963993" y="2349500"/>
                </a:lnTo>
                <a:lnTo>
                  <a:pt x="944295" y="2349500"/>
                </a:lnTo>
                <a:lnTo>
                  <a:pt x="933284" y="2336800"/>
                </a:lnTo>
                <a:lnTo>
                  <a:pt x="927811" y="2336800"/>
                </a:lnTo>
                <a:lnTo>
                  <a:pt x="916901" y="2349500"/>
                </a:lnTo>
                <a:lnTo>
                  <a:pt x="897813" y="2349500"/>
                </a:lnTo>
                <a:lnTo>
                  <a:pt x="890384" y="2362200"/>
                </a:lnTo>
                <a:lnTo>
                  <a:pt x="887412" y="2362200"/>
                </a:lnTo>
                <a:lnTo>
                  <a:pt x="882992" y="2374900"/>
                </a:lnTo>
                <a:lnTo>
                  <a:pt x="881646" y="2387600"/>
                </a:lnTo>
                <a:lnTo>
                  <a:pt x="880681" y="2400300"/>
                </a:lnTo>
                <a:lnTo>
                  <a:pt x="287540" y="2400300"/>
                </a:lnTo>
                <a:lnTo>
                  <a:pt x="286219" y="2387600"/>
                </a:lnTo>
                <a:lnTo>
                  <a:pt x="285254" y="2387600"/>
                </a:lnTo>
                <a:lnTo>
                  <a:pt x="282676" y="2374900"/>
                </a:lnTo>
                <a:lnTo>
                  <a:pt x="275247" y="2374900"/>
                </a:lnTo>
                <a:lnTo>
                  <a:pt x="270510" y="2362200"/>
                </a:lnTo>
                <a:lnTo>
                  <a:pt x="259397" y="2362200"/>
                </a:lnTo>
                <a:lnTo>
                  <a:pt x="253199" y="2349500"/>
                </a:lnTo>
                <a:lnTo>
                  <a:pt x="229717" y="2349500"/>
                </a:lnTo>
                <a:lnTo>
                  <a:pt x="0" y="1955800"/>
                </a:lnTo>
                <a:lnTo>
                  <a:pt x="0" y="1981200"/>
                </a:lnTo>
                <a:lnTo>
                  <a:pt x="217932" y="2349500"/>
                </a:lnTo>
                <a:lnTo>
                  <a:pt x="213906" y="2362200"/>
                </a:lnTo>
                <a:lnTo>
                  <a:pt x="200012" y="2362200"/>
                </a:lnTo>
                <a:lnTo>
                  <a:pt x="194513" y="2374900"/>
                </a:lnTo>
                <a:lnTo>
                  <a:pt x="192214" y="2374900"/>
                </a:lnTo>
                <a:lnTo>
                  <a:pt x="188556" y="2387600"/>
                </a:lnTo>
                <a:lnTo>
                  <a:pt x="187248" y="2387600"/>
                </a:lnTo>
                <a:lnTo>
                  <a:pt x="185674" y="2400300"/>
                </a:lnTo>
                <a:lnTo>
                  <a:pt x="185420" y="2400300"/>
                </a:lnTo>
                <a:lnTo>
                  <a:pt x="186016" y="2413000"/>
                </a:lnTo>
                <a:lnTo>
                  <a:pt x="186855" y="2413000"/>
                </a:lnTo>
                <a:lnTo>
                  <a:pt x="189585" y="2425700"/>
                </a:lnTo>
                <a:lnTo>
                  <a:pt x="191452" y="2425700"/>
                </a:lnTo>
                <a:lnTo>
                  <a:pt x="196151" y="2438400"/>
                </a:lnTo>
                <a:lnTo>
                  <a:pt x="205282" y="2438400"/>
                </a:lnTo>
                <a:lnTo>
                  <a:pt x="208788" y="2451100"/>
                </a:lnTo>
                <a:lnTo>
                  <a:pt x="258343" y="2451100"/>
                </a:lnTo>
                <a:lnTo>
                  <a:pt x="265861" y="2438400"/>
                </a:lnTo>
                <a:lnTo>
                  <a:pt x="278168" y="2438400"/>
                </a:lnTo>
                <a:lnTo>
                  <a:pt x="282663" y="2425700"/>
                </a:lnTo>
                <a:lnTo>
                  <a:pt x="284416" y="2425700"/>
                </a:lnTo>
                <a:lnTo>
                  <a:pt x="285673" y="2413000"/>
                </a:lnTo>
                <a:lnTo>
                  <a:pt x="886828" y="2413000"/>
                </a:lnTo>
                <a:lnTo>
                  <a:pt x="888415" y="2425700"/>
                </a:lnTo>
                <a:lnTo>
                  <a:pt x="897013" y="2425700"/>
                </a:lnTo>
                <a:lnTo>
                  <a:pt x="902296" y="2438400"/>
                </a:lnTo>
                <a:lnTo>
                  <a:pt x="963015" y="2438400"/>
                </a:lnTo>
                <a:lnTo>
                  <a:pt x="968184" y="2425700"/>
                </a:lnTo>
                <a:lnTo>
                  <a:pt x="974712" y="2425700"/>
                </a:lnTo>
                <a:lnTo>
                  <a:pt x="976503" y="2413000"/>
                </a:lnTo>
                <a:lnTo>
                  <a:pt x="980719" y="2413000"/>
                </a:lnTo>
                <a:lnTo>
                  <a:pt x="982446" y="2400300"/>
                </a:lnTo>
                <a:lnTo>
                  <a:pt x="982980" y="2400300"/>
                </a:lnTo>
                <a:lnTo>
                  <a:pt x="983361" y="2387600"/>
                </a:lnTo>
                <a:lnTo>
                  <a:pt x="982218" y="2387600"/>
                </a:lnTo>
                <a:lnTo>
                  <a:pt x="981392" y="2374900"/>
                </a:lnTo>
                <a:lnTo>
                  <a:pt x="977620" y="2374900"/>
                </a:lnTo>
                <a:lnTo>
                  <a:pt x="975842" y="2362200"/>
                </a:lnTo>
                <a:lnTo>
                  <a:pt x="1293317" y="1816100"/>
                </a:lnTo>
                <a:lnTo>
                  <a:pt x="1261059" y="1765300"/>
                </a:lnTo>
                <a:lnTo>
                  <a:pt x="1940864" y="1765300"/>
                </a:lnTo>
                <a:lnTo>
                  <a:pt x="1948091" y="1752600"/>
                </a:lnTo>
                <a:lnTo>
                  <a:pt x="2266213" y="1193800"/>
                </a:lnTo>
                <a:lnTo>
                  <a:pt x="2284831" y="1193800"/>
                </a:lnTo>
                <a:lnTo>
                  <a:pt x="2290216" y="1181100"/>
                </a:lnTo>
                <a:lnTo>
                  <a:pt x="2292273" y="1181100"/>
                </a:lnTo>
                <a:lnTo>
                  <a:pt x="2295118" y="1168400"/>
                </a:lnTo>
                <a:lnTo>
                  <a:pt x="2295829" y="1168400"/>
                </a:lnTo>
                <a:lnTo>
                  <a:pt x="2295829" y="1155700"/>
                </a:lnTo>
                <a:lnTo>
                  <a:pt x="2295118" y="1155700"/>
                </a:lnTo>
                <a:lnTo>
                  <a:pt x="2292273" y="1143000"/>
                </a:lnTo>
                <a:lnTo>
                  <a:pt x="2290216" y="1143000"/>
                </a:lnTo>
                <a:lnTo>
                  <a:pt x="2284831" y="1130300"/>
                </a:lnTo>
                <a:lnTo>
                  <a:pt x="2270429" y="1130300"/>
                </a:lnTo>
                <a:lnTo>
                  <a:pt x="2266213" y="1117600"/>
                </a:lnTo>
                <a:lnTo>
                  <a:pt x="2249271" y="1088910"/>
                </a:lnTo>
                <a:lnTo>
                  <a:pt x="2249271" y="1117600"/>
                </a:lnTo>
                <a:lnTo>
                  <a:pt x="2241931" y="1130300"/>
                </a:lnTo>
                <a:lnTo>
                  <a:pt x="2235631" y="1130300"/>
                </a:lnTo>
                <a:lnTo>
                  <a:pt x="2225141" y="1143000"/>
                </a:lnTo>
                <a:lnTo>
                  <a:pt x="2221788" y="1143000"/>
                </a:lnTo>
                <a:lnTo>
                  <a:pt x="2220328" y="1155700"/>
                </a:lnTo>
                <a:lnTo>
                  <a:pt x="2025370" y="1155700"/>
                </a:lnTo>
                <a:lnTo>
                  <a:pt x="2008441" y="1126248"/>
                </a:lnTo>
                <a:lnTo>
                  <a:pt x="2008441" y="1155700"/>
                </a:lnTo>
                <a:lnTo>
                  <a:pt x="1908784" y="1155700"/>
                </a:lnTo>
                <a:lnTo>
                  <a:pt x="1894141" y="1130236"/>
                </a:lnTo>
                <a:lnTo>
                  <a:pt x="1894141" y="1168400"/>
                </a:lnTo>
                <a:lnTo>
                  <a:pt x="1748142" y="1422400"/>
                </a:lnTo>
                <a:lnTo>
                  <a:pt x="1447596" y="1422400"/>
                </a:lnTo>
                <a:lnTo>
                  <a:pt x="1297330" y="1155700"/>
                </a:lnTo>
                <a:lnTo>
                  <a:pt x="1447596" y="901700"/>
                </a:lnTo>
                <a:lnTo>
                  <a:pt x="1748116" y="901700"/>
                </a:lnTo>
                <a:lnTo>
                  <a:pt x="1894116" y="1155700"/>
                </a:lnTo>
                <a:lnTo>
                  <a:pt x="1645754" y="1155700"/>
                </a:lnTo>
                <a:lnTo>
                  <a:pt x="1644891" y="1143000"/>
                </a:lnTo>
                <a:lnTo>
                  <a:pt x="1638795" y="1143000"/>
                </a:lnTo>
                <a:lnTo>
                  <a:pt x="1635963" y="1130300"/>
                </a:lnTo>
                <a:lnTo>
                  <a:pt x="1625358" y="1130300"/>
                </a:lnTo>
                <a:lnTo>
                  <a:pt x="1617052" y="1117600"/>
                </a:lnTo>
                <a:lnTo>
                  <a:pt x="1598841" y="1117600"/>
                </a:lnTo>
                <a:lnTo>
                  <a:pt x="1589836" y="1130300"/>
                </a:lnTo>
                <a:lnTo>
                  <a:pt x="1578749" y="1130300"/>
                </a:lnTo>
                <a:lnTo>
                  <a:pt x="1575955" y="1143000"/>
                </a:lnTo>
                <a:lnTo>
                  <a:pt x="1571815" y="1143000"/>
                </a:lnTo>
                <a:lnTo>
                  <a:pt x="1570621" y="1155700"/>
                </a:lnTo>
                <a:lnTo>
                  <a:pt x="1569999" y="1168400"/>
                </a:lnTo>
                <a:lnTo>
                  <a:pt x="1570583" y="1168400"/>
                </a:lnTo>
                <a:lnTo>
                  <a:pt x="1573555" y="1181100"/>
                </a:lnTo>
                <a:lnTo>
                  <a:pt x="1575841" y="1181100"/>
                </a:lnTo>
                <a:lnTo>
                  <a:pt x="1581988" y="1193800"/>
                </a:lnTo>
                <a:lnTo>
                  <a:pt x="1634553" y="1193800"/>
                </a:lnTo>
                <a:lnTo>
                  <a:pt x="1637817" y="1181100"/>
                </a:lnTo>
                <a:lnTo>
                  <a:pt x="1643049" y="1181100"/>
                </a:lnTo>
                <a:lnTo>
                  <a:pt x="1644827" y="1168400"/>
                </a:lnTo>
                <a:lnTo>
                  <a:pt x="1894141" y="1168400"/>
                </a:lnTo>
                <a:lnTo>
                  <a:pt x="1894141" y="1130236"/>
                </a:lnTo>
                <a:lnTo>
                  <a:pt x="1762734" y="901700"/>
                </a:lnTo>
                <a:lnTo>
                  <a:pt x="1755432" y="889000"/>
                </a:lnTo>
                <a:lnTo>
                  <a:pt x="1440268" y="889000"/>
                </a:lnTo>
                <a:lnTo>
                  <a:pt x="1282700" y="1155700"/>
                </a:lnTo>
                <a:lnTo>
                  <a:pt x="1440281" y="1435100"/>
                </a:lnTo>
                <a:lnTo>
                  <a:pt x="1755444" y="1435100"/>
                </a:lnTo>
                <a:lnTo>
                  <a:pt x="1762747" y="1422400"/>
                </a:lnTo>
                <a:lnTo>
                  <a:pt x="1908797" y="1168400"/>
                </a:lnTo>
                <a:lnTo>
                  <a:pt x="2008428" y="1168400"/>
                </a:lnTo>
                <a:lnTo>
                  <a:pt x="1805266" y="1524000"/>
                </a:lnTo>
                <a:lnTo>
                  <a:pt x="1390446" y="1524000"/>
                </a:lnTo>
                <a:lnTo>
                  <a:pt x="1183043" y="1155700"/>
                </a:lnTo>
                <a:lnTo>
                  <a:pt x="1390446" y="800100"/>
                </a:lnTo>
                <a:lnTo>
                  <a:pt x="1805266" y="800100"/>
                </a:lnTo>
                <a:lnTo>
                  <a:pt x="2008441" y="1155700"/>
                </a:lnTo>
                <a:lnTo>
                  <a:pt x="2008441" y="1126248"/>
                </a:lnTo>
                <a:lnTo>
                  <a:pt x="1821040" y="800100"/>
                </a:lnTo>
                <a:lnTo>
                  <a:pt x="1813737" y="787400"/>
                </a:lnTo>
                <a:lnTo>
                  <a:pt x="1381975" y="787400"/>
                </a:lnTo>
                <a:lnTo>
                  <a:pt x="1166101" y="1155700"/>
                </a:lnTo>
                <a:lnTo>
                  <a:pt x="1379855" y="1536700"/>
                </a:lnTo>
                <a:lnTo>
                  <a:pt x="1813737" y="1536700"/>
                </a:lnTo>
                <a:lnTo>
                  <a:pt x="1821040" y="1524000"/>
                </a:lnTo>
                <a:lnTo>
                  <a:pt x="2025370" y="1168400"/>
                </a:lnTo>
                <a:lnTo>
                  <a:pt x="2220328" y="1168400"/>
                </a:lnTo>
                <a:lnTo>
                  <a:pt x="2221788" y="1181100"/>
                </a:lnTo>
                <a:lnTo>
                  <a:pt x="2225141" y="1181100"/>
                </a:lnTo>
                <a:lnTo>
                  <a:pt x="2235644" y="1193800"/>
                </a:lnTo>
                <a:lnTo>
                  <a:pt x="2249271" y="1193800"/>
                </a:lnTo>
                <a:lnTo>
                  <a:pt x="1932406" y="1752600"/>
                </a:lnTo>
                <a:lnTo>
                  <a:pt x="1255725" y="1752600"/>
                </a:lnTo>
                <a:lnTo>
                  <a:pt x="988745" y="1282700"/>
                </a:lnTo>
                <a:lnTo>
                  <a:pt x="999896" y="1282700"/>
                </a:lnTo>
                <a:lnTo>
                  <a:pt x="1009942" y="1270000"/>
                </a:lnTo>
                <a:lnTo>
                  <a:pt x="1014310" y="1270000"/>
                </a:lnTo>
                <a:lnTo>
                  <a:pt x="1021740" y="1257300"/>
                </a:lnTo>
                <a:lnTo>
                  <a:pt x="1024585" y="1257300"/>
                </a:lnTo>
                <a:lnTo>
                  <a:pt x="1028534" y="1244600"/>
                </a:lnTo>
                <a:lnTo>
                  <a:pt x="1029538" y="1244600"/>
                </a:lnTo>
                <a:lnTo>
                  <a:pt x="1029538" y="1231900"/>
                </a:lnTo>
                <a:lnTo>
                  <a:pt x="1028928" y="1231900"/>
                </a:lnTo>
                <a:lnTo>
                  <a:pt x="1031494" y="1219200"/>
                </a:lnTo>
                <a:lnTo>
                  <a:pt x="1026477" y="1219200"/>
                </a:lnTo>
                <a:lnTo>
                  <a:pt x="1024978" y="1206500"/>
                </a:lnTo>
                <a:lnTo>
                  <a:pt x="1017917" y="1206500"/>
                </a:lnTo>
                <a:lnTo>
                  <a:pt x="1014971" y="1193800"/>
                </a:lnTo>
                <a:lnTo>
                  <a:pt x="1004557" y="1193800"/>
                </a:lnTo>
                <a:lnTo>
                  <a:pt x="996569" y="1181100"/>
                </a:lnTo>
                <a:lnTo>
                  <a:pt x="957795" y="1181100"/>
                </a:lnTo>
                <a:lnTo>
                  <a:pt x="953846" y="1193800"/>
                </a:lnTo>
                <a:lnTo>
                  <a:pt x="940219" y="1193800"/>
                </a:lnTo>
                <a:lnTo>
                  <a:pt x="917435" y="1155700"/>
                </a:lnTo>
                <a:lnTo>
                  <a:pt x="1255725" y="571500"/>
                </a:lnTo>
                <a:lnTo>
                  <a:pt x="1384858" y="571500"/>
                </a:lnTo>
                <a:lnTo>
                  <a:pt x="1386547" y="584200"/>
                </a:lnTo>
                <a:lnTo>
                  <a:pt x="1404734" y="584200"/>
                </a:lnTo>
                <a:lnTo>
                  <a:pt x="1410817" y="596900"/>
                </a:lnTo>
                <a:lnTo>
                  <a:pt x="1436243" y="596900"/>
                </a:lnTo>
                <a:lnTo>
                  <a:pt x="1442364" y="584200"/>
                </a:lnTo>
                <a:lnTo>
                  <a:pt x="1459941" y="584200"/>
                </a:lnTo>
                <a:lnTo>
                  <a:pt x="1462709" y="571500"/>
                </a:lnTo>
                <a:lnTo>
                  <a:pt x="1912162" y="571500"/>
                </a:lnTo>
                <a:lnTo>
                  <a:pt x="1978850" y="685800"/>
                </a:lnTo>
                <a:lnTo>
                  <a:pt x="1999043" y="685800"/>
                </a:lnTo>
                <a:lnTo>
                  <a:pt x="2249271" y="1117600"/>
                </a:lnTo>
                <a:lnTo>
                  <a:pt x="2249271" y="1088910"/>
                </a:lnTo>
                <a:lnTo>
                  <a:pt x="2161235" y="939800"/>
                </a:lnTo>
                <a:lnTo>
                  <a:pt x="2168525" y="927100"/>
                </a:lnTo>
                <a:lnTo>
                  <a:pt x="2307107" y="685800"/>
                </a:lnTo>
                <a:lnTo>
                  <a:pt x="2467076" y="685800"/>
                </a:lnTo>
                <a:lnTo>
                  <a:pt x="2474455" y="673100"/>
                </a:lnTo>
                <a:lnTo>
                  <a:pt x="2680995" y="317500"/>
                </a:lnTo>
                <a:lnTo>
                  <a:pt x="2732227" y="317500"/>
                </a:lnTo>
                <a:lnTo>
                  <a:pt x="2738285" y="304800"/>
                </a:lnTo>
                <a:lnTo>
                  <a:pt x="2747911" y="304800"/>
                </a:lnTo>
                <a:lnTo>
                  <a:pt x="2751302" y="292100"/>
                </a:lnTo>
                <a:lnTo>
                  <a:pt x="2752585" y="292100"/>
                </a:lnTo>
                <a:lnTo>
                  <a:pt x="2754338" y="279400"/>
                </a:lnTo>
                <a:lnTo>
                  <a:pt x="2754782" y="279400"/>
                </a:lnTo>
                <a:lnTo>
                  <a:pt x="2754820" y="26670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6100" y="8157350"/>
            <a:ext cx="2200274" cy="2129649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833573" y="4610350"/>
            <a:ext cx="1472565" cy="1472565"/>
          </a:xfrm>
          <a:custGeom>
            <a:avLst/>
            <a:gdLst/>
            <a:ahLst/>
            <a:cxnLst/>
            <a:rect l="l" t="t" r="r" b="b"/>
            <a:pathLst>
              <a:path w="1472564" h="1472564">
                <a:moveTo>
                  <a:pt x="723896" y="1472371"/>
                </a:moveTo>
                <a:lnTo>
                  <a:pt x="681656" y="1470285"/>
                </a:lnTo>
                <a:lnTo>
                  <a:pt x="639801" y="1465774"/>
                </a:lnTo>
                <a:lnTo>
                  <a:pt x="598429" y="1458894"/>
                </a:lnTo>
                <a:lnTo>
                  <a:pt x="557636" y="1449703"/>
                </a:lnTo>
                <a:lnTo>
                  <a:pt x="517518" y="1438257"/>
                </a:lnTo>
                <a:lnTo>
                  <a:pt x="478170" y="1424611"/>
                </a:lnTo>
                <a:lnTo>
                  <a:pt x="439688" y="1408823"/>
                </a:lnTo>
                <a:lnTo>
                  <a:pt x="402170" y="1390950"/>
                </a:lnTo>
                <a:lnTo>
                  <a:pt x="365710" y="1371046"/>
                </a:lnTo>
                <a:lnTo>
                  <a:pt x="330405" y="1349170"/>
                </a:lnTo>
                <a:lnTo>
                  <a:pt x="296352" y="1325378"/>
                </a:lnTo>
                <a:lnTo>
                  <a:pt x="263645" y="1299725"/>
                </a:lnTo>
                <a:lnTo>
                  <a:pt x="232381" y="1272269"/>
                </a:lnTo>
                <a:lnTo>
                  <a:pt x="202656" y="1243066"/>
                </a:lnTo>
                <a:lnTo>
                  <a:pt x="174567" y="1212173"/>
                </a:lnTo>
                <a:lnTo>
                  <a:pt x="148209" y="1179645"/>
                </a:lnTo>
                <a:lnTo>
                  <a:pt x="123678" y="1145540"/>
                </a:lnTo>
                <a:lnTo>
                  <a:pt x="101070" y="1109913"/>
                </a:lnTo>
                <a:lnTo>
                  <a:pt x="80482" y="1072822"/>
                </a:lnTo>
                <a:lnTo>
                  <a:pt x="62009" y="1034323"/>
                </a:lnTo>
                <a:lnTo>
                  <a:pt x="45747" y="994472"/>
                </a:lnTo>
                <a:lnTo>
                  <a:pt x="31794" y="953326"/>
                </a:lnTo>
                <a:lnTo>
                  <a:pt x="20243" y="910942"/>
                </a:lnTo>
                <a:lnTo>
                  <a:pt x="11193" y="867375"/>
                </a:lnTo>
                <a:lnTo>
                  <a:pt x="4738" y="822682"/>
                </a:lnTo>
                <a:lnTo>
                  <a:pt x="975" y="776920"/>
                </a:lnTo>
                <a:lnTo>
                  <a:pt x="0" y="730146"/>
                </a:lnTo>
                <a:lnTo>
                  <a:pt x="1853" y="683597"/>
                </a:lnTo>
                <a:lnTo>
                  <a:pt x="6450" y="638096"/>
                </a:lnTo>
                <a:lnTo>
                  <a:pt x="13696" y="593700"/>
                </a:lnTo>
                <a:lnTo>
                  <a:pt x="23494" y="550460"/>
                </a:lnTo>
                <a:lnTo>
                  <a:pt x="35749" y="508432"/>
                </a:lnTo>
                <a:lnTo>
                  <a:pt x="50365" y="467670"/>
                </a:lnTo>
                <a:lnTo>
                  <a:pt x="67247" y="428228"/>
                </a:lnTo>
                <a:lnTo>
                  <a:pt x="86297" y="390161"/>
                </a:lnTo>
                <a:lnTo>
                  <a:pt x="107421" y="353521"/>
                </a:lnTo>
                <a:lnTo>
                  <a:pt x="130522" y="318364"/>
                </a:lnTo>
                <a:lnTo>
                  <a:pt x="155505" y="284743"/>
                </a:lnTo>
                <a:lnTo>
                  <a:pt x="182274" y="252713"/>
                </a:lnTo>
                <a:lnTo>
                  <a:pt x="210733" y="222329"/>
                </a:lnTo>
                <a:lnTo>
                  <a:pt x="240786" y="193643"/>
                </a:lnTo>
                <a:lnTo>
                  <a:pt x="272338" y="166711"/>
                </a:lnTo>
                <a:lnTo>
                  <a:pt x="305292" y="141586"/>
                </a:lnTo>
                <a:lnTo>
                  <a:pt x="339552" y="118323"/>
                </a:lnTo>
                <a:lnTo>
                  <a:pt x="375023" y="96975"/>
                </a:lnTo>
                <a:lnTo>
                  <a:pt x="411609" y="77598"/>
                </a:lnTo>
                <a:lnTo>
                  <a:pt x="449397" y="60173"/>
                </a:lnTo>
                <a:lnTo>
                  <a:pt x="487743" y="44970"/>
                </a:lnTo>
                <a:lnTo>
                  <a:pt x="527099" y="31828"/>
                </a:lnTo>
                <a:lnTo>
                  <a:pt x="567187" y="20872"/>
                </a:lnTo>
                <a:lnTo>
                  <a:pt x="607910" y="12157"/>
                </a:lnTo>
                <a:lnTo>
                  <a:pt x="649173" y="5737"/>
                </a:lnTo>
                <a:lnTo>
                  <a:pt x="690880" y="1667"/>
                </a:lnTo>
                <a:lnTo>
                  <a:pt x="732935" y="0"/>
                </a:lnTo>
                <a:lnTo>
                  <a:pt x="775242" y="790"/>
                </a:lnTo>
                <a:lnTo>
                  <a:pt x="817706" y="4092"/>
                </a:lnTo>
                <a:lnTo>
                  <a:pt x="860231" y="9960"/>
                </a:lnTo>
                <a:lnTo>
                  <a:pt x="902720" y="18447"/>
                </a:lnTo>
                <a:lnTo>
                  <a:pt x="945078" y="29609"/>
                </a:lnTo>
                <a:lnTo>
                  <a:pt x="987209" y="43500"/>
                </a:lnTo>
                <a:lnTo>
                  <a:pt x="1029018" y="60173"/>
                </a:lnTo>
                <a:lnTo>
                  <a:pt x="1070408" y="79683"/>
                </a:lnTo>
                <a:lnTo>
                  <a:pt x="1111283" y="102083"/>
                </a:lnTo>
                <a:lnTo>
                  <a:pt x="1150776" y="126942"/>
                </a:lnTo>
                <a:lnTo>
                  <a:pt x="1187977" y="153655"/>
                </a:lnTo>
                <a:lnTo>
                  <a:pt x="1222889" y="182113"/>
                </a:lnTo>
                <a:lnTo>
                  <a:pt x="1255511" y="212204"/>
                </a:lnTo>
                <a:lnTo>
                  <a:pt x="1285846" y="243818"/>
                </a:lnTo>
                <a:lnTo>
                  <a:pt x="1313894" y="276845"/>
                </a:lnTo>
                <a:lnTo>
                  <a:pt x="1339656" y="311176"/>
                </a:lnTo>
                <a:lnTo>
                  <a:pt x="1363133" y="346698"/>
                </a:lnTo>
                <a:lnTo>
                  <a:pt x="1384326" y="383303"/>
                </a:lnTo>
                <a:lnTo>
                  <a:pt x="1392609" y="399760"/>
                </a:lnTo>
                <a:lnTo>
                  <a:pt x="991571" y="399760"/>
                </a:lnTo>
                <a:lnTo>
                  <a:pt x="956244" y="407274"/>
                </a:lnTo>
                <a:lnTo>
                  <a:pt x="950364" y="415528"/>
                </a:lnTo>
                <a:lnTo>
                  <a:pt x="473476" y="415528"/>
                </a:lnTo>
                <a:lnTo>
                  <a:pt x="443893" y="425303"/>
                </a:lnTo>
                <a:lnTo>
                  <a:pt x="431209" y="449840"/>
                </a:lnTo>
                <a:lnTo>
                  <a:pt x="431209" y="1097568"/>
                </a:lnTo>
                <a:lnTo>
                  <a:pt x="447216" y="1127682"/>
                </a:lnTo>
                <a:lnTo>
                  <a:pt x="482130" y="1137634"/>
                </a:lnTo>
                <a:lnTo>
                  <a:pt x="889289" y="1137634"/>
                </a:lnTo>
                <a:lnTo>
                  <a:pt x="1064209" y="1394990"/>
                </a:lnTo>
                <a:lnTo>
                  <a:pt x="1022334" y="1414336"/>
                </a:lnTo>
                <a:lnTo>
                  <a:pt x="980078" y="1430805"/>
                </a:lnTo>
                <a:lnTo>
                  <a:pt x="937535" y="1444453"/>
                </a:lnTo>
                <a:lnTo>
                  <a:pt x="894803" y="1455338"/>
                </a:lnTo>
                <a:lnTo>
                  <a:pt x="851977" y="1463516"/>
                </a:lnTo>
                <a:lnTo>
                  <a:pt x="809153" y="1469043"/>
                </a:lnTo>
                <a:lnTo>
                  <a:pt x="766428" y="1471976"/>
                </a:lnTo>
                <a:lnTo>
                  <a:pt x="723896" y="1472371"/>
                </a:lnTo>
                <a:close/>
              </a:path>
              <a:path w="1472564" h="1472564">
                <a:moveTo>
                  <a:pt x="1417456" y="1016504"/>
                </a:moveTo>
                <a:lnTo>
                  <a:pt x="1042955" y="1016504"/>
                </a:lnTo>
                <a:lnTo>
                  <a:pt x="1042955" y="429813"/>
                </a:lnTo>
                <a:lnTo>
                  <a:pt x="1026897" y="407274"/>
                </a:lnTo>
                <a:lnTo>
                  <a:pt x="991571" y="399760"/>
                </a:lnTo>
                <a:lnTo>
                  <a:pt x="1392609" y="399760"/>
                </a:lnTo>
                <a:lnTo>
                  <a:pt x="1419867" y="459317"/>
                </a:lnTo>
                <a:lnTo>
                  <a:pt x="1434215" y="498505"/>
                </a:lnTo>
                <a:lnTo>
                  <a:pt x="1446285" y="538335"/>
                </a:lnTo>
                <a:lnTo>
                  <a:pt x="1456076" y="578695"/>
                </a:lnTo>
                <a:lnTo>
                  <a:pt x="1463590" y="619475"/>
                </a:lnTo>
                <a:lnTo>
                  <a:pt x="1468827" y="660564"/>
                </a:lnTo>
                <a:lnTo>
                  <a:pt x="1471789" y="701853"/>
                </a:lnTo>
                <a:lnTo>
                  <a:pt x="1472477" y="743231"/>
                </a:lnTo>
                <a:lnTo>
                  <a:pt x="1470892" y="784588"/>
                </a:lnTo>
                <a:lnTo>
                  <a:pt x="1467035" y="825813"/>
                </a:lnTo>
                <a:lnTo>
                  <a:pt x="1460907" y="866796"/>
                </a:lnTo>
                <a:lnTo>
                  <a:pt x="1452509" y="907427"/>
                </a:lnTo>
                <a:lnTo>
                  <a:pt x="1441843" y="947595"/>
                </a:lnTo>
                <a:lnTo>
                  <a:pt x="1428908" y="987190"/>
                </a:lnTo>
                <a:lnTo>
                  <a:pt x="1417456" y="1016504"/>
                </a:lnTo>
                <a:close/>
              </a:path>
              <a:path w="1472564" h="1472564">
                <a:moveTo>
                  <a:pt x="1137256" y="1353366"/>
                </a:moveTo>
                <a:lnTo>
                  <a:pt x="532521" y="440795"/>
                </a:lnTo>
                <a:lnTo>
                  <a:pt x="507254" y="420647"/>
                </a:lnTo>
                <a:lnTo>
                  <a:pt x="473476" y="415528"/>
                </a:lnTo>
                <a:lnTo>
                  <a:pt x="950364" y="415528"/>
                </a:lnTo>
                <a:lnTo>
                  <a:pt x="940187" y="429813"/>
                </a:lnTo>
                <a:lnTo>
                  <a:pt x="940187" y="859536"/>
                </a:lnTo>
                <a:lnTo>
                  <a:pt x="1042958" y="1016504"/>
                </a:lnTo>
                <a:lnTo>
                  <a:pt x="1417456" y="1016504"/>
                </a:lnTo>
                <a:lnTo>
                  <a:pt x="1413707" y="1026102"/>
                </a:lnTo>
                <a:lnTo>
                  <a:pt x="1396240" y="1064220"/>
                </a:lnTo>
                <a:lnTo>
                  <a:pt x="1376508" y="1101434"/>
                </a:lnTo>
                <a:lnTo>
                  <a:pt x="1354513" y="1137634"/>
                </a:lnTo>
                <a:lnTo>
                  <a:pt x="1330255" y="1172710"/>
                </a:lnTo>
                <a:lnTo>
                  <a:pt x="1303736" y="1206550"/>
                </a:lnTo>
                <a:lnTo>
                  <a:pt x="1274957" y="1239045"/>
                </a:lnTo>
                <a:lnTo>
                  <a:pt x="1243918" y="1270085"/>
                </a:lnTo>
                <a:lnTo>
                  <a:pt x="1210621" y="1299558"/>
                </a:lnTo>
                <a:lnTo>
                  <a:pt x="1175066" y="1327355"/>
                </a:lnTo>
                <a:lnTo>
                  <a:pt x="1137256" y="1353366"/>
                </a:lnTo>
                <a:close/>
              </a:path>
              <a:path w="1472564" h="1472564">
                <a:moveTo>
                  <a:pt x="889289" y="1137634"/>
                </a:moveTo>
                <a:lnTo>
                  <a:pt x="482730" y="1137634"/>
                </a:lnTo>
                <a:lnTo>
                  <a:pt x="517645" y="1127682"/>
                </a:lnTo>
                <a:lnTo>
                  <a:pt x="533652" y="1097568"/>
                </a:lnTo>
                <a:lnTo>
                  <a:pt x="533652" y="614395"/>
                </a:lnTo>
                <a:lnTo>
                  <a:pt x="889289" y="113763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3108642" y="4632438"/>
            <a:ext cx="1628775" cy="1397000"/>
          </a:xfrm>
          <a:custGeom>
            <a:avLst/>
            <a:gdLst/>
            <a:ahLst/>
            <a:cxnLst/>
            <a:rect l="l" t="t" r="r" b="b"/>
            <a:pathLst>
              <a:path w="1628775" h="1397000">
                <a:moveTo>
                  <a:pt x="959827" y="701497"/>
                </a:moveTo>
                <a:lnTo>
                  <a:pt x="952411" y="657110"/>
                </a:lnTo>
                <a:lnTo>
                  <a:pt x="931760" y="618566"/>
                </a:lnTo>
                <a:lnTo>
                  <a:pt x="900277" y="588162"/>
                </a:lnTo>
                <a:lnTo>
                  <a:pt x="860361" y="568236"/>
                </a:lnTo>
                <a:lnTo>
                  <a:pt x="814387" y="561073"/>
                </a:lnTo>
                <a:lnTo>
                  <a:pt x="768413" y="568236"/>
                </a:lnTo>
                <a:lnTo>
                  <a:pt x="728484" y="588162"/>
                </a:lnTo>
                <a:lnTo>
                  <a:pt x="697001" y="618566"/>
                </a:lnTo>
                <a:lnTo>
                  <a:pt x="676351" y="657110"/>
                </a:lnTo>
                <a:lnTo>
                  <a:pt x="668934" y="701497"/>
                </a:lnTo>
                <a:lnTo>
                  <a:pt x="676351" y="745883"/>
                </a:lnTo>
                <a:lnTo>
                  <a:pt x="697001" y="784428"/>
                </a:lnTo>
                <a:lnTo>
                  <a:pt x="728484" y="814832"/>
                </a:lnTo>
                <a:lnTo>
                  <a:pt x="768413" y="834758"/>
                </a:lnTo>
                <a:lnTo>
                  <a:pt x="814387" y="841921"/>
                </a:lnTo>
                <a:lnTo>
                  <a:pt x="860361" y="834758"/>
                </a:lnTo>
                <a:lnTo>
                  <a:pt x="900277" y="814832"/>
                </a:lnTo>
                <a:lnTo>
                  <a:pt x="931760" y="784428"/>
                </a:lnTo>
                <a:lnTo>
                  <a:pt x="952411" y="745883"/>
                </a:lnTo>
                <a:lnTo>
                  <a:pt x="959827" y="701497"/>
                </a:lnTo>
                <a:close/>
              </a:path>
              <a:path w="1628775" h="1397000">
                <a:moveTo>
                  <a:pt x="1628775" y="698500"/>
                </a:moveTo>
                <a:lnTo>
                  <a:pt x="1622552" y="647700"/>
                </a:lnTo>
                <a:lnTo>
                  <a:pt x="1605140" y="609600"/>
                </a:lnTo>
                <a:lnTo>
                  <a:pt x="1578394" y="584200"/>
                </a:lnTo>
                <a:lnTo>
                  <a:pt x="1559191" y="562825"/>
                </a:lnTo>
                <a:lnTo>
                  <a:pt x="1559191" y="698500"/>
                </a:lnTo>
                <a:lnTo>
                  <a:pt x="1550758" y="736600"/>
                </a:lnTo>
                <a:lnTo>
                  <a:pt x="1527721" y="774700"/>
                </a:lnTo>
                <a:lnTo>
                  <a:pt x="1493431" y="800100"/>
                </a:lnTo>
                <a:lnTo>
                  <a:pt x="1451267" y="825500"/>
                </a:lnTo>
                <a:lnTo>
                  <a:pt x="1404594" y="850900"/>
                </a:lnTo>
                <a:lnTo>
                  <a:pt x="1356804" y="863600"/>
                </a:lnTo>
                <a:lnTo>
                  <a:pt x="1311249" y="889000"/>
                </a:lnTo>
                <a:lnTo>
                  <a:pt x="1271320" y="889000"/>
                </a:lnTo>
                <a:lnTo>
                  <a:pt x="1254518" y="850900"/>
                </a:lnTo>
                <a:lnTo>
                  <a:pt x="1250988" y="841667"/>
                </a:lnTo>
                <a:lnTo>
                  <a:pt x="1250988" y="1155700"/>
                </a:lnTo>
                <a:lnTo>
                  <a:pt x="1248346" y="1206500"/>
                </a:lnTo>
                <a:lnTo>
                  <a:pt x="1237957" y="1257300"/>
                </a:lnTo>
                <a:lnTo>
                  <a:pt x="1217917" y="1295400"/>
                </a:lnTo>
                <a:lnTo>
                  <a:pt x="1186281" y="1320800"/>
                </a:lnTo>
                <a:lnTo>
                  <a:pt x="1146327" y="1333500"/>
                </a:lnTo>
                <a:lnTo>
                  <a:pt x="1103299" y="1333500"/>
                </a:lnTo>
                <a:lnTo>
                  <a:pt x="1058710" y="1320800"/>
                </a:lnTo>
                <a:lnTo>
                  <a:pt x="1014095" y="1295400"/>
                </a:lnTo>
                <a:lnTo>
                  <a:pt x="970978" y="1270000"/>
                </a:lnTo>
                <a:lnTo>
                  <a:pt x="930884" y="1231900"/>
                </a:lnTo>
                <a:lnTo>
                  <a:pt x="913104" y="1219200"/>
                </a:lnTo>
                <a:lnTo>
                  <a:pt x="895324" y="1206500"/>
                </a:lnTo>
                <a:lnTo>
                  <a:pt x="865847" y="1181100"/>
                </a:lnTo>
                <a:lnTo>
                  <a:pt x="900239" y="1143000"/>
                </a:lnTo>
                <a:lnTo>
                  <a:pt x="908812" y="1130300"/>
                </a:lnTo>
                <a:lnTo>
                  <a:pt x="934529" y="1092200"/>
                </a:lnTo>
                <a:lnTo>
                  <a:pt x="968603" y="1054100"/>
                </a:lnTo>
                <a:lnTo>
                  <a:pt x="993927" y="1016000"/>
                </a:lnTo>
                <a:lnTo>
                  <a:pt x="1002372" y="1003300"/>
                </a:lnTo>
                <a:lnTo>
                  <a:pt x="1060577" y="1003300"/>
                </a:lnTo>
                <a:lnTo>
                  <a:pt x="1116901" y="990600"/>
                </a:lnTo>
                <a:lnTo>
                  <a:pt x="1171117" y="990600"/>
                </a:lnTo>
                <a:lnTo>
                  <a:pt x="1222971" y="977900"/>
                </a:lnTo>
                <a:lnTo>
                  <a:pt x="1240840" y="1054100"/>
                </a:lnTo>
                <a:lnTo>
                  <a:pt x="1247851" y="1104900"/>
                </a:lnTo>
                <a:lnTo>
                  <a:pt x="1250988" y="1155700"/>
                </a:lnTo>
                <a:lnTo>
                  <a:pt x="1250988" y="841667"/>
                </a:lnTo>
                <a:lnTo>
                  <a:pt x="1235113" y="800100"/>
                </a:lnTo>
                <a:lnTo>
                  <a:pt x="1224153" y="774700"/>
                </a:lnTo>
                <a:lnTo>
                  <a:pt x="1213192" y="749300"/>
                </a:lnTo>
                <a:lnTo>
                  <a:pt x="1203883" y="729881"/>
                </a:lnTo>
                <a:lnTo>
                  <a:pt x="1203883" y="914400"/>
                </a:lnTo>
                <a:lnTo>
                  <a:pt x="1167777" y="914400"/>
                </a:lnTo>
                <a:lnTo>
                  <a:pt x="1130350" y="927100"/>
                </a:lnTo>
                <a:lnTo>
                  <a:pt x="1091717" y="927100"/>
                </a:lnTo>
                <a:lnTo>
                  <a:pt x="1051953" y="939800"/>
                </a:lnTo>
                <a:lnTo>
                  <a:pt x="1077569" y="901700"/>
                </a:lnTo>
                <a:lnTo>
                  <a:pt x="1102347" y="850900"/>
                </a:lnTo>
                <a:lnTo>
                  <a:pt x="1126236" y="812800"/>
                </a:lnTo>
                <a:lnTo>
                  <a:pt x="1149184" y="774700"/>
                </a:lnTo>
                <a:lnTo>
                  <a:pt x="1164869" y="812800"/>
                </a:lnTo>
                <a:lnTo>
                  <a:pt x="1179233" y="838200"/>
                </a:lnTo>
                <a:lnTo>
                  <a:pt x="1192250" y="876300"/>
                </a:lnTo>
                <a:lnTo>
                  <a:pt x="1203883" y="914400"/>
                </a:lnTo>
                <a:lnTo>
                  <a:pt x="1203883" y="729881"/>
                </a:lnTo>
                <a:lnTo>
                  <a:pt x="1188847" y="698500"/>
                </a:lnTo>
                <a:lnTo>
                  <a:pt x="1212113" y="647700"/>
                </a:lnTo>
                <a:lnTo>
                  <a:pt x="1222629" y="622300"/>
                </a:lnTo>
                <a:lnTo>
                  <a:pt x="1233144" y="596900"/>
                </a:lnTo>
                <a:lnTo>
                  <a:pt x="1251839" y="546100"/>
                </a:lnTo>
                <a:lnTo>
                  <a:pt x="1268120" y="495300"/>
                </a:lnTo>
                <a:lnTo>
                  <a:pt x="1306791" y="508000"/>
                </a:lnTo>
                <a:lnTo>
                  <a:pt x="1352042" y="520700"/>
                </a:lnTo>
                <a:lnTo>
                  <a:pt x="1400263" y="546100"/>
                </a:lnTo>
                <a:lnTo>
                  <a:pt x="1447838" y="558800"/>
                </a:lnTo>
                <a:lnTo>
                  <a:pt x="1491132" y="596900"/>
                </a:lnTo>
                <a:lnTo>
                  <a:pt x="1526527" y="622300"/>
                </a:lnTo>
                <a:lnTo>
                  <a:pt x="1550428" y="660400"/>
                </a:lnTo>
                <a:lnTo>
                  <a:pt x="1559191" y="698500"/>
                </a:lnTo>
                <a:lnTo>
                  <a:pt x="1559191" y="562825"/>
                </a:lnTo>
                <a:lnTo>
                  <a:pt x="1544180" y="546100"/>
                </a:lnTo>
                <a:lnTo>
                  <a:pt x="1504378" y="520700"/>
                </a:lnTo>
                <a:lnTo>
                  <a:pt x="1460855" y="495300"/>
                </a:lnTo>
                <a:lnTo>
                  <a:pt x="1415453" y="482600"/>
                </a:lnTo>
                <a:lnTo>
                  <a:pt x="1370063" y="457200"/>
                </a:lnTo>
                <a:lnTo>
                  <a:pt x="1326540" y="444500"/>
                </a:lnTo>
                <a:lnTo>
                  <a:pt x="1286751" y="431800"/>
                </a:lnTo>
                <a:lnTo>
                  <a:pt x="1289837" y="419100"/>
                </a:lnTo>
                <a:lnTo>
                  <a:pt x="1296022" y="393700"/>
                </a:lnTo>
                <a:lnTo>
                  <a:pt x="1304658" y="355600"/>
                </a:lnTo>
                <a:lnTo>
                  <a:pt x="1311592" y="304800"/>
                </a:lnTo>
                <a:lnTo>
                  <a:pt x="1315707" y="254000"/>
                </a:lnTo>
                <a:lnTo>
                  <a:pt x="1315808" y="228600"/>
                </a:lnTo>
                <a:lnTo>
                  <a:pt x="1315910" y="203200"/>
                </a:lnTo>
                <a:lnTo>
                  <a:pt x="1311122" y="165100"/>
                </a:lnTo>
                <a:lnTo>
                  <a:pt x="1300226" y="114300"/>
                </a:lnTo>
                <a:lnTo>
                  <a:pt x="1282128" y="76200"/>
                </a:lnTo>
                <a:lnTo>
                  <a:pt x="1273327" y="63500"/>
                </a:lnTo>
                <a:lnTo>
                  <a:pt x="1255737" y="38100"/>
                </a:lnTo>
                <a:lnTo>
                  <a:pt x="1248702" y="33108"/>
                </a:lnTo>
                <a:lnTo>
                  <a:pt x="1248702" y="228600"/>
                </a:lnTo>
                <a:lnTo>
                  <a:pt x="1245095" y="279400"/>
                </a:lnTo>
                <a:lnTo>
                  <a:pt x="1237678" y="330200"/>
                </a:lnTo>
                <a:lnTo>
                  <a:pt x="1228445" y="381000"/>
                </a:lnTo>
                <a:lnTo>
                  <a:pt x="1219377" y="419100"/>
                </a:lnTo>
                <a:lnTo>
                  <a:pt x="1200658" y="414591"/>
                </a:lnTo>
                <a:lnTo>
                  <a:pt x="1200658" y="482600"/>
                </a:lnTo>
                <a:lnTo>
                  <a:pt x="1189494" y="520700"/>
                </a:lnTo>
                <a:lnTo>
                  <a:pt x="1177061" y="546100"/>
                </a:lnTo>
                <a:lnTo>
                  <a:pt x="1163396" y="584200"/>
                </a:lnTo>
                <a:lnTo>
                  <a:pt x="1148524" y="622300"/>
                </a:lnTo>
                <a:lnTo>
                  <a:pt x="1125715" y="571500"/>
                </a:lnTo>
                <a:lnTo>
                  <a:pt x="1111669" y="548894"/>
                </a:lnTo>
                <a:lnTo>
                  <a:pt x="1111669" y="698500"/>
                </a:lnTo>
                <a:lnTo>
                  <a:pt x="1089456" y="736600"/>
                </a:lnTo>
                <a:lnTo>
                  <a:pt x="1066215" y="774700"/>
                </a:lnTo>
                <a:lnTo>
                  <a:pt x="1041958" y="825500"/>
                </a:lnTo>
                <a:lnTo>
                  <a:pt x="1016736" y="863600"/>
                </a:lnTo>
                <a:lnTo>
                  <a:pt x="990587" y="901700"/>
                </a:lnTo>
                <a:lnTo>
                  <a:pt x="963536" y="939800"/>
                </a:lnTo>
                <a:lnTo>
                  <a:pt x="914171" y="952500"/>
                </a:lnTo>
                <a:lnTo>
                  <a:pt x="912710" y="952500"/>
                </a:lnTo>
                <a:lnTo>
                  <a:pt x="912710" y="1016000"/>
                </a:lnTo>
                <a:lnTo>
                  <a:pt x="888873" y="1041400"/>
                </a:lnTo>
                <a:lnTo>
                  <a:pt x="864958" y="1079500"/>
                </a:lnTo>
                <a:lnTo>
                  <a:pt x="817092" y="1130300"/>
                </a:lnTo>
                <a:lnTo>
                  <a:pt x="768642" y="1080414"/>
                </a:lnTo>
                <a:lnTo>
                  <a:pt x="768642" y="1181100"/>
                </a:lnTo>
                <a:lnTo>
                  <a:pt x="741870" y="1206500"/>
                </a:lnTo>
                <a:lnTo>
                  <a:pt x="706958" y="1231900"/>
                </a:lnTo>
                <a:lnTo>
                  <a:pt x="665949" y="1257300"/>
                </a:lnTo>
                <a:lnTo>
                  <a:pt x="620903" y="1295400"/>
                </a:lnTo>
                <a:lnTo>
                  <a:pt x="573849" y="1308100"/>
                </a:lnTo>
                <a:lnTo>
                  <a:pt x="526821" y="1333500"/>
                </a:lnTo>
                <a:lnTo>
                  <a:pt x="481876" y="1333500"/>
                </a:lnTo>
                <a:lnTo>
                  <a:pt x="441045" y="1320800"/>
                </a:lnTo>
                <a:lnTo>
                  <a:pt x="409702" y="1295400"/>
                </a:lnTo>
                <a:lnTo>
                  <a:pt x="390182" y="1257300"/>
                </a:lnTo>
                <a:lnTo>
                  <a:pt x="380466" y="1206500"/>
                </a:lnTo>
                <a:lnTo>
                  <a:pt x="378587" y="1155700"/>
                </a:lnTo>
                <a:lnTo>
                  <a:pt x="382524" y="1117600"/>
                </a:lnTo>
                <a:lnTo>
                  <a:pt x="390296" y="1066800"/>
                </a:lnTo>
                <a:lnTo>
                  <a:pt x="399897" y="1016000"/>
                </a:lnTo>
                <a:lnTo>
                  <a:pt x="409333" y="977900"/>
                </a:lnTo>
                <a:lnTo>
                  <a:pt x="460679" y="990600"/>
                </a:lnTo>
                <a:lnTo>
                  <a:pt x="514502" y="1003300"/>
                </a:lnTo>
                <a:lnTo>
                  <a:pt x="570623" y="1003300"/>
                </a:lnTo>
                <a:lnTo>
                  <a:pt x="628827" y="1016000"/>
                </a:lnTo>
                <a:lnTo>
                  <a:pt x="663003" y="1054100"/>
                </a:lnTo>
                <a:lnTo>
                  <a:pt x="697801" y="1092200"/>
                </a:lnTo>
                <a:lnTo>
                  <a:pt x="733069" y="1143000"/>
                </a:lnTo>
                <a:lnTo>
                  <a:pt x="768642" y="1181100"/>
                </a:lnTo>
                <a:lnTo>
                  <a:pt x="768642" y="1080414"/>
                </a:lnTo>
                <a:lnTo>
                  <a:pt x="767765" y="1079500"/>
                </a:lnTo>
                <a:lnTo>
                  <a:pt x="743318" y="1041400"/>
                </a:lnTo>
                <a:lnTo>
                  <a:pt x="719086" y="1016000"/>
                </a:lnTo>
                <a:lnTo>
                  <a:pt x="912710" y="1016000"/>
                </a:lnTo>
                <a:lnTo>
                  <a:pt x="912710" y="952500"/>
                </a:lnTo>
                <a:lnTo>
                  <a:pt x="716305" y="952500"/>
                </a:lnTo>
                <a:lnTo>
                  <a:pt x="666915" y="939800"/>
                </a:lnTo>
                <a:lnTo>
                  <a:pt x="639394" y="901700"/>
                </a:lnTo>
                <a:lnTo>
                  <a:pt x="612914" y="863600"/>
                </a:lnTo>
                <a:lnTo>
                  <a:pt x="587502" y="825500"/>
                </a:lnTo>
                <a:lnTo>
                  <a:pt x="578231" y="810983"/>
                </a:lnTo>
                <a:lnTo>
                  <a:pt x="578231" y="939800"/>
                </a:lnTo>
                <a:lnTo>
                  <a:pt x="538810" y="927100"/>
                </a:lnTo>
                <a:lnTo>
                  <a:pt x="463677" y="927100"/>
                </a:lnTo>
                <a:lnTo>
                  <a:pt x="428117" y="914400"/>
                </a:lnTo>
                <a:lnTo>
                  <a:pt x="431927" y="901700"/>
                </a:lnTo>
                <a:lnTo>
                  <a:pt x="439534" y="876300"/>
                </a:lnTo>
                <a:lnTo>
                  <a:pt x="452158" y="850900"/>
                </a:lnTo>
                <a:lnTo>
                  <a:pt x="465963" y="812800"/>
                </a:lnTo>
                <a:lnTo>
                  <a:pt x="480910" y="774700"/>
                </a:lnTo>
                <a:lnTo>
                  <a:pt x="503745" y="812800"/>
                </a:lnTo>
                <a:lnTo>
                  <a:pt x="527583" y="863600"/>
                </a:lnTo>
                <a:lnTo>
                  <a:pt x="552411" y="901700"/>
                </a:lnTo>
                <a:lnTo>
                  <a:pt x="578231" y="939800"/>
                </a:lnTo>
                <a:lnTo>
                  <a:pt x="578231" y="810983"/>
                </a:lnTo>
                <a:lnTo>
                  <a:pt x="563168" y="787400"/>
                </a:lnTo>
                <a:lnTo>
                  <a:pt x="557352" y="774700"/>
                </a:lnTo>
                <a:lnTo>
                  <a:pt x="539927" y="736600"/>
                </a:lnTo>
                <a:lnTo>
                  <a:pt x="517817" y="698500"/>
                </a:lnTo>
                <a:lnTo>
                  <a:pt x="539813" y="647700"/>
                </a:lnTo>
                <a:lnTo>
                  <a:pt x="555218" y="622300"/>
                </a:lnTo>
                <a:lnTo>
                  <a:pt x="562914" y="609600"/>
                </a:lnTo>
                <a:lnTo>
                  <a:pt x="587108" y="571500"/>
                </a:lnTo>
                <a:lnTo>
                  <a:pt x="612368" y="533400"/>
                </a:lnTo>
                <a:lnTo>
                  <a:pt x="638695" y="482600"/>
                </a:lnTo>
                <a:lnTo>
                  <a:pt x="656945" y="457200"/>
                </a:lnTo>
                <a:lnTo>
                  <a:pt x="666076" y="444500"/>
                </a:lnTo>
                <a:lnTo>
                  <a:pt x="962977" y="444500"/>
                </a:lnTo>
                <a:lnTo>
                  <a:pt x="990155" y="482600"/>
                </a:lnTo>
                <a:lnTo>
                  <a:pt x="1016368" y="533400"/>
                </a:lnTo>
                <a:lnTo>
                  <a:pt x="1041615" y="571500"/>
                </a:lnTo>
                <a:lnTo>
                  <a:pt x="1065911" y="609600"/>
                </a:lnTo>
                <a:lnTo>
                  <a:pt x="1089266" y="647700"/>
                </a:lnTo>
                <a:lnTo>
                  <a:pt x="1111669" y="698500"/>
                </a:lnTo>
                <a:lnTo>
                  <a:pt x="1111669" y="548894"/>
                </a:lnTo>
                <a:lnTo>
                  <a:pt x="1102055" y="533400"/>
                </a:lnTo>
                <a:lnTo>
                  <a:pt x="1077544" y="495300"/>
                </a:lnTo>
                <a:lnTo>
                  <a:pt x="1052144" y="457200"/>
                </a:lnTo>
                <a:lnTo>
                  <a:pt x="1090701" y="457200"/>
                </a:lnTo>
                <a:lnTo>
                  <a:pt x="1128356" y="469900"/>
                </a:lnTo>
                <a:lnTo>
                  <a:pt x="1165034" y="469900"/>
                </a:lnTo>
                <a:lnTo>
                  <a:pt x="1200658" y="482600"/>
                </a:lnTo>
                <a:lnTo>
                  <a:pt x="1200658" y="414591"/>
                </a:lnTo>
                <a:lnTo>
                  <a:pt x="1113955" y="393700"/>
                </a:lnTo>
                <a:lnTo>
                  <a:pt x="1058532" y="393700"/>
                </a:lnTo>
                <a:lnTo>
                  <a:pt x="1001598" y="381000"/>
                </a:lnTo>
                <a:lnTo>
                  <a:pt x="967752" y="342900"/>
                </a:lnTo>
                <a:lnTo>
                  <a:pt x="933437" y="292100"/>
                </a:lnTo>
                <a:lnTo>
                  <a:pt x="911009" y="267462"/>
                </a:lnTo>
                <a:lnTo>
                  <a:pt x="911009" y="381000"/>
                </a:lnTo>
                <a:lnTo>
                  <a:pt x="718502" y="381000"/>
                </a:lnTo>
                <a:lnTo>
                  <a:pt x="742378" y="342900"/>
                </a:lnTo>
                <a:lnTo>
                  <a:pt x="766483" y="317500"/>
                </a:lnTo>
                <a:lnTo>
                  <a:pt x="815162" y="266700"/>
                </a:lnTo>
                <a:lnTo>
                  <a:pt x="887209" y="342900"/>
                </a:lnTo>
                <a:lnTo>
                  <a:pt x="911009" y="381000"/>
                </a:lnTo>
                <a:lnTo>
                  <a:pt x="911009" y="267462"/>
                </a:lnTo>
                <a:lnTo>
                  <a:pt x="910323" y="266700"/>
                </a:lnTo>
                <a:lnTo>
                  <a:pt x="863917" y="215900"/>
                </a:lnTo>
                <a:lnTo>
                  <a:pt x="893191" y="190500"/>
                </a:lnTo>
                <a:lnTo>
                  <a:pt x="928776" y="165100"/>
                </a:lnTo>
                <a:lnTo>
                  <a:pt x="969060" y="127000"/>
                </a:lnTo>
                <a:lnTo>
                  <a:pt x="1012456" y="101600"/>
                </a:lnTo>
                <a:lnTo>
                  <a:pt x="1057363" y="76200"/>
                </a:lnTo>
                <a:lnTo>
                  <a:pt x="1102194" y="63500"/>
                </a:lnTo>
                <a:lnTo>
                  <a:pt x="1145336" y="63500"/>
                </a:lnTo>
                <a:lnTo>
                  <a:pt x="1185214" y="76200"/>
                </a:lnTo>
                <a:lnTo>
                  <a:pt x="1216748" y="101600"/>
                </a:lnTo>
                <a:lnTo>
                  <a:pt x="1236510" y="139700"/>
                </a:lnTo>
                <a:lnTo>
                  <a:pt x="1246505" y="177800"/>
                </a:lnTo>
                <a:lnTo>
                  <a:pt x="1248702" y="228600"/>
                </a:lnTo>
                <a:lnTo>
                  <a:pt x="1248702" y="33108"/>
                </a:lnTo>
                <a:lnTo>
                  <a:pt x="1219974" y="12700"/>
                </a:lnTo>
                <a:lnTo>
                  <a:pt x="1178229" y="0"/>
                </a:lnTo>
                <a:lnTo>
                  <a:pt x="1090383" y="0"/>
                </a:lnTo>
                <a:lnTo>
                  <a:pt x="1045756" y="12700"/>
                </a:lnTo>
                <a:lnTo>
                  <a:pt x="1001661" y="38100"/>
                </a:lnTo>
                <a:lnTo>
                  <a:pt x="958837" y="50800"/>
                </a:lnTo>
                <a:lnTo>
                  <a:pt x="918032" y="88900"/>
                </a:lnTo>
                <a:lnTo>
                  <a:pt x="879983" y="114300"/>
                </a:lnTo>
                <a:lnTo>
                  <a:pt x="845439" y="139700"/>
                </a:lnTo>
                <a:lnTo>
                  <a:pt x="815136" y="165100"/>
                </a:lnTo>
                <a:lnTo>
                  <a:pt x="784771" y="139700"/>
                </a:lnTo>
                <a:lnTo>
                  <a:pt x="766381" y="126301"/>
                </a:lnTo>
                <a:lnTo>
                  <a:pt x="766381" y="215900"/>
                </a:lnTo>
                <a:lnTo>
                  <a:pt x="731024" y="254000"/>
                </a:lnTo>
                <a:lnTo>
                  <a:pt x="696023" y="292100"/>
                </a:lnTo>
                <a:lnTo>
                  <a:pt x="661504" y="342900"/>
                </a:lnTo>
                <a:lnTo>
                  <a:pt x="627634" y="381000"/>
                </a:lnTo>
                <a:lnTo>
                  <a:pt x="576745" y="392391"/>
                </a:lnTo>
                <a:lnTo>
                  <a:pt x="576745" y="457200"/>
                </a:lnTo>
                <a:lnTo>
                  <a:pt x="551307" y="495300"/>
                </a:lnTo>
                <a:lnTo>
                  <a:pt x="526846" y="533400"/>
                </a:lnTo>
                <a:lnTo>
                  <a:pt x="503351" y="571500"/>
                </a:lnTo>
                <a:lnTo>
                  <a:pt x="480834" y="622300"/>
                </a:lnTo>
                <a:lnTo>
                  <a:pt x="466191" y="584200"/>
                </a:lnTo>
                <a:lnTo>
                  <a:pt x="452666" y="546100"/>
                </a:lnTo>
                <a:lnTo>
                  <a:pt x="440918" y="521982"/>
                </a:lnTo>
                <a:lnTo>
                  <a:pt x="440918" y="698500"/>
                </a:lnTo>
                <a:lnTo>
                  <a:pt x="417461" y="749300"/>
                </a:lnTo>
                <a:lnTo>
                  <a:pt x="396189" y="800100"/>
                </a:lnTo>
                <a:lnTo>
                  <a:pt x="377190" y="850900"/>
                </a:lnTo>
                <a:lnTo>
                  <a:pt x="360540" y="901700"/>
                </a:lnTo>
                <a:lnTo>
                  <a:pt x="322516" y="889000"/>
                </a:lnTo>
                <a:lnTo>
                  <a:pt x="277583" y="876300"/>
                </a:lnTo>
                <a:lnTo>
                  <a:pt x="181724" y="825500"/>
                </a:lnTo>
                <a:lnTo>
                  <a:pt x="138201" y="800100"/>
                </a:lnTo>
                <a:lnTo>
                  <a:pt x="102539" y="774700"/>
                </a:lnTo>
                <a:lnTo>
                  <a:pt x="78422" y="736600"/>
                </a:lnTo>
                <a:lnTo>
                  <a:pt x="69570" y="698500"/>
                </a:lnTo>
                <a:lnTo>
                  <a:pt x="78295" y="660400"/>
                </a:lnTo>
                <a:lnTo>
                  <a:pt x="102082" y="622300"/>
                </a:lnTo>
                <a:lnTo>
                  <a:pt x="137375" y="584200"/>
                </a:lnTo>
                <a:lnTo>
                  <a:pt x="180594" y="558800"/>
                </a:lnTo>
                <a:lnTo>
                  <a:pt x="228193" y="546100"/>
                </a:lnTo>
                <a:lnTo>
                  <a:pt x="276580" y="520700"/>
                </a:lnTo>
                <a:lnTo>
                  <a:pt x="322224" y="508000"/>
                </a:lnTo>
                <a:lnTo>
                  <a:pt x="361530" y="495300"/>
                </a:lnTo>
                <a:lnTo>
                  <a:pt x="378002" y="546100"/>
                </a:lnTo>
                <a:lnTo>
                  <a:pt x="396773" y="596900"/>
                </a:lnTo>
                <a:lnTo>
                  <a:pt x="417766" y="647700"/>
                </a:lnTo>
                <a:lnTo>
                  <a:pt x="440918" y="698500"/>
                </a:lnTo>
                <a:lnTo>
                  <a:pt x="440918" y="521982"/>
                </a:lnTo>
                <a:lnTo>
                  <a:pt x="440296" y="520700"/>
                </a:lnTo>
                <a:lnTo>
                  <a:pt x="432816" y="495300"/>
                </a:lnTo>
                <a:lnTo>
                  <a:pt x="429082" y="482600"/>
                </a:lnTo>
                <a:lnTo>
                  <a:pt x="464502" y="469900"/>
                </a:lnTo>
                <a:lnTo>
                  <a:pt x="500976" y="469900"/>
                </a:lnTo>
                <a:lnTo>
                  <a:pt x="538429" y="457200"/>
                </a:lnTo>
                <a:lnTo>
                  <a:pt x="576745" y="457200"/>
                </a:lnTo>
                <a:lnTo>
                  <a:pt x="576745" y="392391"/>
                </a:lnTo>
                <a:lnTo>
                  <a:pt x="570839" y="393700"/>
                </a:lnTo>
                <a:lnTo>
                  <a:pt x="515518" y="393700"/>
                </a:lnTo>
                <a:lnTo>
                  <a:pt x="410286" y="419100"/>
                </a:lnTo>
                <a:lnTo>
                  <a:pt x="400138" y="381000"/>
                </a:lnTo>
                <a:lnTo>
                  <a:pt x="389991" y="330200"/>
                </a:lnTo>
                <a:lnTo>
                  <a:pt x="381825" y="279400"/>
                </a:lnTo>
                <a:lnTo>
                  <a:pt x="377621" y="228600"/>
                </a:lnTo>
                <a:lnTo>
                  <a:pt x="379349" y="177800"/>
                </a:lnTo>
                <a:lnTo>
                  <a:pt x="388988" y="139700"/>
                </a:lnTo>
                <a:lnTo>
                  <a:pt x="408533" y="101600"/>
                </a:lnTo>
                <a:lnTo>
                  <a:pt x="439966" y="76200"/>
                </a:lnTo>
                <a:lnTo>
                  <a:pt x="480377" y="63500"/>
                </a:lnTo>
                <a:lnTo>
                  <a:pt x="524319" y="63500"/>
                </a:lnTo>
                <a:lnTo>
                  <a:pt x="570090" y="76200"/>
                </a:lnTo>
                <a:lnTo>
                  <a:pt x="615975" y="101600"/>
                </a:lnTo>
                <a:lnTo>
                  <a:pt x="660260" y="127000"/>
                </a:lnTo>
                <a:lnTo>
                  <a:pt x="701230" y="165100"/>
                </a:lnTo>
                <a:lnTo>
                  <a:pt x="737171" y="190500"/>
                </a:lnTo>
                <a:lnTo>
                  <a:pt x="766381" y="215900"/>
                </a:lnTo>
                <a:lnTo>
                  <a:pt x="766381" y="126301"/>
                </a:lnTo>
                <a:lnTo>
                  <a:pt x="711339" y="88900"/>
                </a:lnTo>
                <a:lnTo>
                  <a:pt x="669874" y="63500"/>
                </a:lnTo>
                <a:lnTo>
                  <a:pt x="626313" y="38100"/>
                </a:lnTo>
                <a:lnTo>
                  <a:pt x="581456" y="12700"/>
                </a:lnTo>
                <a:lnTo>
                  <a:pt x="536105" y="0"/>
                </a:lnTo>
                <a:lnTo>
                  <a:pt x="447128" y="0"/>
                </a:lnTo>
                <a:lnTo>
                  <a:pt x="405104" y="12700"/>
                </a:lnTo>
                <a:lnTo>
                  <a:pt x="369608" y="38100"/>
                </a:lnTo>
                <a:lnTo>
                  <a:pt x="343623" y="76200"/>
                </a:lnTo>
                <a:lnTo>
                  <a:pt x="326009" y="114300"/>
                </a:lnTo>
                <a:lnTo>
                  <a:pt x="315645" y="165100"/>
                </a:lnTo>
                <a:lnTo>
                  <a:pt x="311429" y="203200"/>
                </a:lnTo>
                <a:lnTo>
                  <a:pt x="312204" y="254000"/>
                </a:lnTo>
                <a:lnTo>
                  <a:pt x="316852" y="304800"/>
                </a:lnTo>
                <a:lnTo>
                  <a:pt x="324269" y="355600"/>
                </a:lnTo>
                <a:lnTo>
                  <a:pt x="333311" y="393700"/>
                </a:lnTo>
                <a:lnTo>
                  <a:pt x="342849" y="431800"/>
                </a:lnTo>
                <a:lnTo>
                  <a:pt x="302552" y="444500"/>
                </a:lnTo>
                <a:lnTo>
                  <a:pt x="258686" y="457200"/>
                </a:lnTo>
                <a:lnTo>
                  <a:pt x="213080" y="482600"/>
                </a:lnTo>
                <a:lnTo>
                  <a:pt x="167589" y="495300"/>
                </a:lnTo>
                <a:lnTo>
                  <a:pt x="124053" y="520700"/>
                </a:lnTo>
                <a:lnTo>
                  <a:pt x="84302" y="546100"/>
                </a:lnTo>
                <a:lnTo>
                  <a:pt x="50177" y="584200"/>
                </a:lnTo>
                <a:lnTo>
                  <a:pt x="23520" y="609600"/>
                </a:lnTo>
                <a:lnTo>
                  <a:pt x="6184" y="647700"/>
                </a:lnTo>
                <a:lnTo>
                  <a:pt x="0" y="698500"/>
                </a:lnTo>
                <a:lnTo>
                  <a:pt x="6172" y="736600"/>
                </a:lnTo>
                <a:lnTo>
                  <a:pt x="23495" y="774700"/>
                </a:lnTo>
                <a:lnTo>
                  <a:pt x="50114" y="812800"/>
                </a:lnTo>
                <a:lnTo>
                  <a:pt x="84175" y="850900"/>
                </a:lnTo>
                <a:lnTo>
                  <a:pt x="123850" y="876300"/>
                </a:lnTo>
                <a:lnTo>
                  <a:pt x="167284" y="901700"/>
                </a:lnTo>
                <a:lnTo>
                  <a:pt x="212648" y="914400"/>
                </a:lnTo>
                <a:lnTo>
                  <a:pt x="258102" y="939800"/>
                </a:lnTo>
                <a:lnTo>
                  <a:pt x="301790" y="952500"/>
                </a:lnTo>
                <a:lnTo>
                  <a:pt x="341871" y="965200"/>
                </a:lnTo>
                <a:lnTo>
                  <a:pt x="332359" y="1003300"/>
                </a:lnTo>
                <a:lnTo>
                  <a:pt x="323456" y="1041400"/>
                </a:lnTo>
                <a:lnTo>
                  <a:pt x="316268" y="1092200"/>
                </a:lnTo>
                <a:lnTo>
                  <a:pt x="311886" y="1143000"/>
                </a:lnTo>
                <a:lnTo>
                  <a:pt x="311416" y="1181100"/>
                </a:lnTo>
                <a:lnTo>
                  <a:pt x="315963" y="1231900"/>
                </a:lnTo>
                <a:lnTo>
                  <a:pt x="326618" y="1282700"/>
                </a:lnTo>
                <a:lnTo>
                  <a:pt x="344487" y="1320800"/>
                </a:lnTo>
                <a:lnTo>
                  <a:pt x="406285" y="1371600"/>
                </a:lnTo>
                <a:lnTo>
                  <a:pt x="448424" y="1397000"/>
                </a:lnTo>
                <a:lnTo>
                  <a:pt x="537514" y="1397000"/>
                </a:lnTo>
                <a:lnTo>
                  <a:pt x="582904" y="1384300"/>
                </a:lnTo>
                <a:lnTo>
                  <a:pt x="627786" y="1358900"/>
                </a:lnTo>
                <a:lnTo>
                  <a:pt x="671410" y="1333500"/>
                </a:lnTo>
                <a:lnTo>
                  <a:pt x="712952" y="1308100"/>
                </a:lnTo>
                <a:lnTo>
                  <a:pt x="751662" y="1282700"/>
                </a:lnTo>
                <a:lnTo>
                  <a:pt x="786739" y="1257300"/>
                </a:lnTo>
                <a:lnTo>
                  <a:pt x="817397" y="1219200"/>
                </a:lnTo>
                <a:lnTo>
                  <a:pt x="847801" y="1257300"/>
                </a:lnTo>
                <a:lnTo>
                  <a:pt x="882345" y="1282700"/>
                </a:lnTo>
                <a:lnTo>
                  <a:pt x="920305" y="1308100"/>
                </a:lnTo>
                <a:lnTo>
                  <a:pt x="960970" y="1333500"/>
                </a:lnTo>
                <a:lnTo>
                  <a:pt x="1003592" y="1358900"/>
                </a:lnTo>
                <a:lnTo>
                  <a:pt x="1047483" y="1384300"/>
                </a:lnTo>
                <a:lnTo>
                  <a:pt x="1091895" y="1397000"/>
                </a:lnTo>
                <a:lnTo>
                  <a:pt x="1179449" y="1397000"/>
                </a:lnTo>
                <a:lnTo>
                  <a:pt x="1221155" y="1371600"/>
                </a:lnTo>
                <a:lnTo>
                  <a:pt x="1256969" y="1346200"/>
                </a:lnTo>
                <a:lnTo>
                  <a:pt x="1270254" y="1333500"/>
                </a:lnTo>
                <a:lnTo>
                  <a:pt x="1283550" y="1320800"/>
                </a:lnTo>
                <a:lnTo>
                  <a:pt x="1301953" y="1282700"/>
                </a:lnTo>
                <a:lnTo>
                  <a:pt x="1313243" y="1231900"/>
                </a:lnTo>
                <a:lnTo>
                  <a:pt x="1318450" y="1181100"/>
                </a:lnTo>
                <a:lnTo>
                  <a:pt x="1318653" y="1143000"/>
                </a:lnTo>
                <a:lnTo>
                  <a:pt x="1314881" y="1092200"/>
                </a:lnTo>
                <a:lnTo>
                  <a:pt x="1308188" y="1041400"/>
                </a:lnTo>
                <a:lnTo>
                  <a:pt x="1299641" y="1003300"/>
                </a:lnTo>
                <a:lnTo>
                  <a:pt x="1293393" y="977900"/>
                </a:lnTo>
                <a:lnTo>
                  <a:pt x="1290269" y="965200"/>
                </a:lnTo>
                <a:lnTo>
                  <a:pt x="1329334" y="952500"/>
                </a:lnTo>
                <a:lnTo>
                  <a:pt x="1350772" y="939800"/>
                </a:lnTo>
                <a:lnTo>
                  <a:pt x="1372222" y="927100"/>
                </a:lnTo>
                <a:lnTo>
                  <a:pt x="1417066" y="914400"/>
                </a:lnTo>
                <a:lnTo>
                  <a:pt x="1462011" y="889000"/>
                </a:lnTo>
                <a:lnTo>
                  <a:pt x="1505165" y="876300"/>
                </a:lnTo>
                <a:lnTo>
                  <a:pt x="1544675" y="838200"/>
                </a:lnTo>
                <a:lnTo>
                  <a:pt x="1578660" y="812800"/>
                </a:lnTo>
                <a:lnTo>
                  <a:pt x="1605254" y="774700"/>
                </a:lnTo>
                <a:lnTo>
                  <a:pt x="1622577" y="736600"/>
                </a:lnTo>
                <a:lnTo>
                  <a:pt x="1628775" y="698500"/>
                </a:lnTo>
                <a:close/>
              </a:path>
            </a:pathLst>
          </a:custGeom>
          <a:solidFill>
            <a:srgbClr val="53C1D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112209" y="4501707"/>
            <a:ext cx="2076449" cy="166687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06507" y="4577991"/>
            <a:ext cx="1609724" cy="16097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543597" y="4694791"/>
            <a:ext cx="2152649" cy="128587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222149" y="4501707"/>
            <a:ext cx="1362074" cy="1752599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231130" y="7946331"/>
            <a:ext cx="1828799" cy="1828799"/>
          </a:xfrm>
          <a:prstGeom prst="rect">
            <a:avLst/>
          </a:prstGeom>
        </p:spPr>
      </p:pic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4605260" y="1336251"/>
            <a:ext cx="907732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265"/>
              <a:t>TECNOLOGÍAS</a:t>
            </a:r>
            <a:r>
              <a:rPr dirty="0" spc="-315"/>
              <a:t> </a:t>
            </a:r>
            <a:r>
              <a:rPr dirty="0" spc="105"/>
              <a:t>UTILIZADAS</a:t>
            </a:r>
          </a:p>
        </p:txBody>
      </p:sp>
      <p:sp>
        <p:nvSpPr>
          <p:cNvPr id="14" name="object 14" descr=""/>
          <p:cNvSpPr txBox="1"/>
          <p:nvPr/>
        </p:nvSpPr>
        <p:spPr>
          <a:xfrm>
            <a:off x="2606411" y="3226616"/>
            <a:ext cx="2651125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65">
                <a:solidFill>
                  <a:srgbClr val="FFFFFF"/>
                </a:solidFill>
                <a:latin typeface="Arial Black"/>
                <a:cs typeface="Arial Black"/>
              </a:rPr>
              <a:t>Frontend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666669" y="3226616"/>
            <a:ext cx="247777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50">
                <a:solidFill>
                  <a:srgbClr val="FFFFFF"/>
                </a:solidFill>
                <a:latin typeface="Arial Black"/>
                <a:cs typeface="Arial Black"/>
              </a:rPr>
              <a:t>Backend</a:t>
            </a:r>
            <a:endParaRPr sz="4500">
              <a:latin typeface="Arial Black"/>
              <a:cs typeface="Arial Black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529238" y="6873823"/>
            <a:ext cx="322961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370">
                <a:solidFill>
                  <a:srgbClr val="FFFFFF"/>
                </a:solidFill>
                <a:latin typeface="Arial Black"/>
                <a:cs typeface="Arial Black"/>
              </a:rPr>
              <a:t>API</a:t>
            </a:r>
            <a:r>
              <a:rPr dirty="0" sz="4500" spc="-33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dirty="0" sz="4500" spc="-220">
                <a:solidFill>
                  <a:srgbClr val="FFFFFF"/>
                </a:solidFill>
                <a:latin typeface="Arial Black"/>
                <a:cs typeface="Arial Black"/>
              </a:rPr>
              <a:t>OpenAI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701" y="8493219"/>
            <a:ext cx="2709298" cy="179070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368359" y="0"/>
            <a:ext cx="1919640" cy="1847849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43230" y="275957"/>
            <a:ext cx="7315200" cy="619125"/>
          </a:xfrm>
          <a:custGeom>
            <a:avLst/>
            <a:gdLst/>
            <a:ahLst/>
            <a:cxnLst/>
            <a:rect l="l" t="t" r="r" b="b"/>
            <a:pathLst>
              <a:path w="7315200" h="619125">
                <a:moveTo>
                  <a:pt x="787082" y="117906"/>
                </a:moveTo>
                <a:lnTo>
                  <a:pt x="500151" y="117906"/>
                </a:lnTo>
                <a:lnTo>
                  <a:pt x="0" y="618972"/>
                </a:lnTo>
                <a:lnTo>
                  <a:pt x="285800" y="618972"/>
                </a:lnTo>
                <a:lnTo>
                  <a:pt x="787082" y="117906"/>
                </a:lnTo>
                <a:close/>
              </a:path>
              <a:path w="7315200" h="619125">
                <a:moveTo>
                  <a:pt x="1299718" y="117906"/>
                </a:moveTo>
                <a:lnTo>
                  <a:pt x="1012786" y="117906"/>
                </a:lnTo>
                <a:lnTo>
                  <a:pt x="512622" y="618972"/>
                </a:lnTo>
                <a:lnTo>
                  <a:pt x="798423" y="618972"/>
                </a:lnTo>
                <a:lnTo>
                  <a:pt x="1299718" y="117906"/>
                </a:lnTo>
                <a:close/>
              </a:path>
              <a:path w="7315200" h="619125">
                <a:moveTo>
                  <a:pt x="1811210" y="117906"/>
                </a:moveTo>
                <a:lnTo>
                  <a:pt x="1525409" y="117906"/>
                </a:lnTo>
                <a:lnTo>
                  <a:pt x="1025258" y="618972"/>
                </a:lnTo>
                <a:lnTo>
                  <a:pt x="1311059" y="618972"/>
                </a:lnTo>
                <a:lnTo>
                  <a:pt x="1811210" y="117906"/>
                </a:lnTo>
                <a:close/>
              </a:path>
              <a:path w="7315200" h="619125">
                <a:moveTo>
                  <a:pt x="2323846" y="117906"/>
                </a:moveTo>
                <a:lnTo>
                  <a:pt x="2038045" y="117906"/>
                </a:lnTo>
                <a:lnTo>
                  <a:pt x="1537893" y="618972"/>
                </a:lnTo>
                <a:lnTo>
                  <a:pt x="1823694" y="618972"/>
                </a:lnTo>
                <a:lnTo>
                  <a:pt x="2323846" y="117906"/>
                </a:lnTo>
                <a:close/>
              </a:path>
              <a:path w="7315200" h="619125">
                <a:moveTo>
                  <a:pt x="2836481" y="117906"/>
                </a:moveTo>
                <a:lnTo>
                  <a:pt x="2550680" y="117906"/>
                </a:lnTo>
                <a:lnTo>
                  <a:pt x="2050516" y="618972"/>
                </a:lnTo>
                <a:lnTo>
                  <a:pt x="2336317" y="618972"/>
                </a:lnTo>
                <a:lnTo>
                  <a:pt x="2836481" y="117906"/>
                </a:lnTo>
                <a:close/>
              </a:path>
              <a:path w="7315200" h="619125">
                <a:moveTo>
                  <a:pt x="7315200" y="117906"/>
                </a:moveTo>
                <a:lnTo>
                  <a:pt x="7305840" y="72224"/>
                </a:lnTo>
                <a:lnTo>
                  <a:pt x="7286841" y="44323"/>
                </a:lnTo>
                <a:lnTo>
                  <a:pt x="7286841" y="117906"/>
                </a:lnTo>
                <a:lnTo>
                  <a:pt x="7279678" y="153111"/>
                </a:lnTo>
                <a:lnTo>
                  <a:pt x="7260183" y="181952"/>
                </a:lnTo>
                <a:lnTo>
                  <a:pt x="7231342" y="201434"/>
                </a:lnTo>
                <a:lnTo>
                  <a:pt x="7196112" y="208597"/>
                </a:lnTo>
                <a:lnTo>
                  <a:pt x="7161530" y="201434"/>
                </a:lnTo>
                <a:lnTo>
                  <a:pt x="7133018" y="181952"/>
                </a:lnTo>
                <a:lnTo>
                  <a:pt x="7113651" y="153111"/>
                </a:lnTo>
                <a:lnTo>
                  <a:pt x="7109498" y="132638"/>
                </a:lnTo>
                <a:lnTo>
                  <a:pt x="7106513" y="117906"/>
                </a:lnTo>
                <a:lnTo>
                  <a:pt x="7113651" y="83350"/>
                </a:lnTo>
                <a:lnTo>
                  <a:pt x="7133018" y="54838"/>
                </a:lnTo>
                <a:lnTo>
                  <a:pt x="7161530" y="35483"/>
                </a:lnTo>
                <a:lnTo>
                  <a:pt x="7196112" y="28346"/>
                </a:lnTo>
                <a:lnTo>
                  <a:pt x="7231342" y="35483"/>
                </a:lnTo>
                <a:lnTo>
                  <a:pt x="7260183" y="54838"/>
                </a:lnTo>
                <a:lnTo>
                  <a:pt x="7279678" y="83350"/>
                </a:lnTo>
                <a:lnTo>
                  <a:pt x="7286841" y="117906"/>
                </a:lnTo>
                <a:lnTo>
                  <a:pt x="7286841" y="44323"/>
                </a:lnTo>
                <a:lnTo>
                  <a:pt x="7280313" y="34721"/>
                </a:lnTo>
                <a:lnTo>
                  <a:pt x="7270813" y="28346"/>
                </a:lnTo>
                <a:lnTo>
                  <a:pt x="7242467" y="9334"/>
                </a:lnTo>
                <a:lnTo>
                  <a:pt x="7196112" y="0"/>
                </a:lnTo>
                <a:lnTo>
                  <a:pt x="7153453" y="8166"/>
                </a:lnTo>
                <a:lnTo>
                  <a:pt x="7117715" y="30467"/>
                </a:lnTo>
                <a:lnTo>
                  <a:pt x="7091959" y="63614"/>
                </a:lnTo>
                <a:lnTo>
                  <a:pt x="7079297" y="104305"/>
                </a:lnTo>
                <a:lnTo>
                  <a:pt x="3068980" y="104305"/>
                </a:lnTo>
                <a:lnTo>
                  <a:pt x="2552941" y="618972"/>
                </a:lnTo>
                <a:lnTo>
                  <a:pt x="2593771" y="618972"/>
                </a:lnTo>
                <a:lnTo>
                  <a:pt x="3080321" y="132638"/>
                </a:lnTo>
                <a:lnTo>
                  <a:pt x="7079297" y="132638"/>
                </a:lnTo>
                <a:lnTo>
                  <a:pt x="7091959" y="173812"/>
                </a:lnTo>
                <a:lnTo>
                  <a:pt x="7117715" y="206895"/>
                </a:lnTo>
                <a:lnTo>
                  <a:pt x="7153453" y="228930"/>
                </a:lnTo>
                <a:lnTo>
                  <a:pt x="7196112" y="236931"/>
                </a:lnTo>
                <a:lnTo>
                  <a:pt x="7242467" y="227584"/>
                </a:lnTo>
                <a:lnTo>
                  <a:pt x="7270648" y="208597"/>
                </a:lnTo>
                <a:lnTo>
                  <a:pt x="7280313" y="202082"/>
                </a:lnTo>
                <a:lnTo>
                  <a:pt x="7305840" y="164236"/>
                </a:lnTo>
                <a:lnTo>
                  <a:pt x="7315200" y="117906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36539" y="5184852"/>
            <a:ext cx="2085339" cy="40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EBECEF"/>
                </a:solidFill>
                <a:latin typeface="Verdana"/>
                <a:cs typeface="Verdana"/>
              </a:rPr>
              <a:t>José</a:t>
            </a:r>
            <a:r>
              <a:rPr dirty="0" sz="2500" spc="-110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Muñoz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859642" y="5785905"/>
            <a:ext cx="3032125" cy="105918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ctr" marL="12065" marR="5080">
              <a:lnSpc>
                <a:spcPts val="2100"/>
              </a:lnSpc>
              <a:spcBef>
                <a:spcPts val="219"/>
              </a:spcBef>
            </a:pP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DESARROLLADOR</a:t>
            </a:r>
            <a:r>
              <a:rPr dirty="0" sz="1800" spc="5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EBECEF"/>
                </a:solidFill>
                <a:latin typeface="Verdana"/>
                <a:cs typeface="Verdana"/>
              </a:rPr>
              <a:t>/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75">
                <a:solidFill>
                  <a:srgbClr val="EBECEF"/>
                </a:solidFill>
                <a:latin typeface="Verdana"/>
                <a:cs typeface="Verdana"/>
              </a:rPr>
              <a:t>DBA </a:t>
            </a:r>
            <a:r>
              <a:rPr dirty="0" sz="1800">
                <a:solidFill>
                  <a:srgbClr val="EBECEF"/>
                </a:solidFill>
                <a:latin typeface="Verdana"/>
                <a:cs typeface="Verdana"/>
              </a:rPr>
              <a:t>LIDER</a:t>
            </a:r>
            <a:r>
              <a:rPr dirty="0" sz="1800" spc="21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TÉCNICO</a:t>
            </a:r>
            <a:endParaRPr sz="1800">
              <a:latin typeface="Verdana"/>
              <a:cs typeface="Verdana"/>
            </a:endParaRPr>
          </a:p>
          <a:p>
            <a:pPr algn="ctr" marL="6985">
              <a:lnSpc>
                <a:spcPct val="100000"/>
              </a:lnSpc>
              <a:spcBef>
                <a:spcPts val="1780"/>
              </a:spcBef>
            </a:pPr>
            <a:r>
              <a:rPr dirty="0" sz="1700" spc="60">
                <a:solidFill>
                  <a:srgbClr val="EBECEF"/>
                </a:solidFill>
                <a:latin typeface="Verdana"/>
                <a:cs typeface="Verdana"/>
                <a:hlinkClick r:id="rId4"/>
              </a:rPr>
              <a:t>josi.munoz@duocuc.cl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366224" y="5184852"/>
            <a:ext cx="3548379" cy="166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Lukas</a:t>
            </a:r>
            <a:r>
              <a:rPr dirty="0" sz="2500" spc="-160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Meza</a:t>
            </a:r>
            <a:endParaRPr sz="2500">
              <a:latin typeface="Verdana"/>
              <a:cs typeface="Verdana"/>
            </a:endParaRPr>
          </a:p>
          <a:p>
            <a:pPr algn="ctr" marL="12065" marR="5080">
              <a:lnSpc>
                <a:spcPts val="2100"/>
              </a:lnSpc>
              <a:spcBef>
                <a:spcPts val="2470"/>
              </a:spcBef>
            </a:pP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DESARROLLADOR</a:t>
            </a:r>
            <a:r>
              <a:rPr dirty="0" sz="1800" spc="5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220">
                <a:solidFill>
                  <a:srgbClr val="EBECEF"/>
                </a:solidFill>
                <a:latin typeface="Verdana"/>
                <a:cs typeface="Verdana"/>
              </a:rPr>
              <a:t>/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10">
                <a:solidFill>
                  <a:srgbClr val="EBECEF"/>
                </a:solidFill>
                <a:latin typeface="Verdana"/>
                <a:cs typeface="Verdana"/>
              </a:rPr>
              <a:t>TESTING </a:t>
            </a:r>
            <a:r>
              <a:rPr dirty="0" sz="1800" spc="65">
                <a:solidFill>
                  <a:srgbClr val="EBECEF"/>
                </a:solidFill>
                <a:latin typeface="Verdana"/>
                <a:cs typeface="Verdana"/>
              </a:rPr>
              <a:t>ANALISTA</a:t>
            </a:r>
            <a:r>
              <a:rPr dirty="0" sz="1800" spc="5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95">
                <a:solidFill>
                  <a:srgbClr val="EBECEF"/>
                </a:solidFill>
                <a:latin typeface="Verdana"/>
                <a:cs typeface="Verdana"/>
              </a:rPr>
              <a:t>QA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700" spc="65">
                <a:solidFill>
                  <a:srgbClr val="EBECEF"/>
                </a:solidFill>
                <a:latin typeface="Verdana"/>
                <a:cs typeface="Verdana"/>
                <a:hlinkClick r:id="rId5"/>
              </a:rPr>
              <a:t>luka.meza@duocuc.cl</a:t>
            </a:r>
            <a:endParaRPr sz="1700">
              <a:latin typeface="Verdana"/>
              <a:cs typeface="Verdan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575597" y="5184852"/>
            <a:ext cx="4659630" cy="16605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EBECEF"/>
                </a:solidFill>
                <a:latin typeface="Verdana"/>
                <a:cs typeface="Verdana"/>
              </a:rPr>
              <a:t>Juvenal</a:t>
            </a:r>
            <a:r>
              <a:rPr dirty="0" sz="2500" spc="-75" b="1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2500" spc="-20" b="1">
                <a:solidFill>
                  <a:srgbClr val="EBECEF"/>
                </a:solidFill>
                <a:latin typeface="Verdana"/>
                <a:cs typeface="Verdana"/>
              </a:rPr>
              <a:t>Muñoz</a:t>
            </a:r>
            <a:endParaRPr sz="2500">
              <a:latin typeface="Verdana"/>
              <a:cs typeface="Verdana"/>
            </a:endParaRPr>
          </a:p>
          <a:p>
            <a:pPr algn="ctr" marL="12700" marR="5080">
              <a:lnSpc>
                <a:spcPts val="2100"/>
              </a:lnSpc>
              <a:spcBef>
                <a:spcPts val="2470"/>
              </a:spcBef>
            </a:pPr>
            <a:r>
              <a:rPr dirty="0" sz="1800" spc="114">
                <a:solidFill>
                  <a:srgbClr val="EBECEF"/>
                </a:solidFill>
                <a:latin typeface="Verdana"/>
                <a:cs typeface="Verdana"/>
              </a:rPr>
              <a:t>ENCARGADO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60">
                <a:solidFill>
                  <a:srgbClr val="EBECEF"/>
                </a:solidFill>
                <a:latin typeface="Verdana"/>
                <a:cs typeface="Verdana"/>
              </a:rPr>
              <a:t>DE</a:t>
            </a:r>
            <a:r>
              <a:rPr dirty="0" sz="1800" spc="40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100">
                <a:solidFill>
                  <a:srgbClr val="EBECEF"/>
                </a:solidFill>
                <a:latin typeface="Verdana"/>
                <a:cs typeface="Verdana"/>
              </a:rPr>
              <a:t>DOCUMENTACIÓN</a:t>
            </a:r>
            <a:r>
              <a:rPr dirty="0" sz="1800" spc="45">
                <a:solidFill>
                  <a:srgbClr val="EBECEF"/>
                </a:solidFill>
                <a:latin typeface="Verdana"/>
                <a:cs typeface="Verdana"/>
              </a:rPr>
              <a:t> </a:t>
            </a:r>
            <a:r>
              <a:rPr dirty="0" sz="1800" spc="-50">
                <a:solidFill>
                  <a:srgbClr val="EBECEF"/>
                </a:solidFill>
                <a:latin typeface="Verdana"/>
                <a:cs typeface="Verdana"/>
              </a:rPr>
              <a:t>E </a:t>
            </a:r>
            <a:r>
              <a:rPr dirty="0" sz="1800" spc="85">
                <a:solidFill>
                  <a:srgbClr val="EBECEF"/>
                </a:solidFill>
                <a:latin typeface="Verdana"/>
                <a:cs typeface="Verdana"/>
              </a:rPr>
              <a:t>IMPLEMENTACIÓN</a:t>
            </a:r>
            <a:endParaRPr sz="18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dirty="0" sz="1700" spc="60">
                <a:solidFill>
                  <a:srgbClr val="EBECEF"/>
                </a:solidFill>
                <a:latin typeface="Verdana"/>
                <a:cs typeface="Verdana"/>
                <a:hlinkClick r:id="rId6"/>
              </a:rPr>
              <a:t>juv.munoz@duocuc.cl</a:t>
            </a:r>
            <a:endParaRPr sz="1700">
              <a:latin typeface="Verdana"/>
              <a:cs typeface="Verdan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612680" y="2906424"/>
            <a:ext cx="1927605" cy="1831783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421375" y="2906424"/>
            <a:ext cx="1927605" cy="183178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068245" y="2906424"/>
            <a:ext cx="1927604" cy="18317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878226" y="4127576"/>
            <a:ext cx="6532880" cy="40703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177415" algn="l"/>
                <a:tab pos="3314700" algn="l"/>
                <a:tab pos="3895725" algn="l"/>
                <a:tab pos="4516120" algn="l"/>
              </a:tabLst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Problemática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crítica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25">
                <a:solidFill>
                  <a:srgbClr val="FFFFFF"/>
                </a:solidFill>
                <a:latin typeface="Tahoma"/>
                <a:cs typeface="Tahoma"/>
              </a:rPr>
              <a:t>las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comunidades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78226" y="4508880"/>
            <a:ext cx="2120900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5000"/>
              </a:lnSpc>
              <a:spcBef>
                <a:spcPts val="100"/>
              </a:spcBef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residenciales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administrativa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229977" y="4508880"/>
            <a:ext cx="4181475" cy="11303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346710">
              <a:lnSpc>
                <a:spcPct val="145000"/>
              </a:lnSpc>
              <a:spcBef>
                <a:spcPts val="100"/>
              </a:spcBef>
              <a:tabLst>
                <a:tab pos="1945639" algn="l"/>
                <a:tab pos="2075180" algn="l"/>
                <a:tab pos="3084195" algn="l"/>
              </a:tabLst>
            </a:pP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donde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gestión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permanece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principalmente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78226" y="5613780"/>
            <a:ext cx="6532880" cy="27876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45000"/>
              </a:lnSpc>
              <a:spcBef>
                <a:spcPts val="100"/>
              </a:spcBef>
            </a:pP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manera</a:t>
            </a:r>
            <a:r>
              <a:rPr dirty="0" sz="25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manual,</a:t>
            </a:r>
            <a:r>
              <a:rPr dirty="0" sz="2500" spc="1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generando</a:t>
            </a:r>
            <a:r>
              <a:rPr dirty="0" sz="2500" spc="1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ineficiencias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operacionales,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falta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4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transparencia</a:t>
            </a:r>
            <a:r>
              <a:rPr dirty="0" sz="2500" spc="4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en</a:t>
            </a:r>
            <a:r>
              <a:rPr dirty="0" sz="2500" spc="40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el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manejo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recursos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  una 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comunicación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deficiente</a:t>
            </a:r>
            <a:r>
              <a:rPr dirty="0" sz="2500" spc="420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entre</a:t>
            </a:r>
            <a:r>
              <a:rPr dirty="0" sz="2500" spc="425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500" spc="425">
                <a:solidFill>
                  <a:srgbClr val="FFFFFF"/>
                </a:solidFill>
                <a:latin typeface="Tahoma"/>
                <a:cs typeface="Tahoma"/>
              </a:rPr>
              <a:t>   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administradores,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conserjes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residentes.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78226" y="243485"/>
            <a:ext cx="6816090" cy="35687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300"/>
              </a:lnSpc>
              <a:spcBef>
                <a:spcPts val="95"/>
              </a:spcBef>
            </a:pPr>
            <a:r>
              <a:rPr dirty="0" sz="10000" spc="370"/>
              <a:t>SITUACIÓN </a:t>
            </a:r>
            <a:r>
              <a:rPr dirty="0" sz="10000" spc="350"/>
              <a:t>ACTUAL</a:t>
            </a:r>
            <a:endParaRPr sz="100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171764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0718629" y="0"/>
            <a:ext cx="7569834" cy="10287000"/>
            <a:chOff x="10718629" y="0"/>
            <a:chExt cx="7569834" cy="1028700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18629" y="0"/>
              <a:ext cx="7569370" cy="1028699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44306" y="0"/>
              <a:ext cx="4314824" cy="1400174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690118" y="2764974"/>
            <a:ext cx="9122410" cy="6159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  <a:tabLst>
                <a:tab pos="1071245" algn="l"/>
                <a:tab pos="1478280" algn="l"/>
                <a:tab pos="2140585" algn="l"/>
                <a:tab pos="2162810" algn="l"/>
                <a:tab pos="2239645" algn="l"/>
                <a:tab pos="2359025" algn="l"/>
                <a:tab pos="2546985" algn="l"/>
                <a:tab pos="2923540" algn="l"/>
                <a:tab pos="3042285" algn="l"/>
                <a:tab pos="3830320" algn="l"/>
                <a:tab pos="4178300" algn="l"/>
                <a:tab pos="4215765" algn="l"/>
                <a:tab pos="4565015" algn="l"/>
                <a:tab pos="4684395" algn="l"/>
                <a:tab pos="4779645" algn="l"/>
                <a:tab pos="5224145" algn="l"/>
                <a:tab pos="5963285" algn="l"/>
                <a:tab pos="6233160" algn="l"/>
                <a:tab pos="6299200" algn="l"/>
                <a:tab pos="6592570" algn="l"/>
                <a:tab pos="6692900" algn="l"/>
                <a:tab pos="6988809" algn="l"/>
                <a:tab pos="7037705" algn="l"/>
                <a:tab pos="7343775" algn="l"/>
                <a:tab pos="7557770" algn="l"/>
                <a:tab pos="8055609" algn="l"/>
                <a:tab pos="8133715" algn="l"/>
                <a:tab pos="8450580" algn="l"/>
                <a:tab pos="8558530" algn="l"/>
              </a:tabLst>
            </a:pP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Se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desarrollará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solución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tecnológica</a:t>
            </a:r>
            <a:r>
              <a:rPr dirty="0" sz="2500" spc="28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integral</a:t>
            </a:r>
            <a:r>
              <a:rPr dirty="0" sz="2500" spc="2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compuesta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una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aplicación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web/móvil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responsiva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para 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administrativos,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conserjes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35">
                <a:solidFill>
                  <a:srgbClr val="FFFFFF"/>
                </a:solidFill>
                <a:latin typeface="Tahoma"/>
                <a:cs typeface="Tahoma"/>
              </a:rPr>
              <a:t>residente.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incluirá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módulos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especializados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completa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gastos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comunes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generación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automática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reportes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 financieros,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reservas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para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espacios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comunes</a:t>
            </a:r>
            <a:r>
              <a:rPr dirty="0" sz="2500" spc="2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control</a:t>
            </a:r>
            <a:r>
              <a:rPr dirty="0" sz="2500" spc="229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disponibilidad,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	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plataforma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-7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solicitudes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reclamos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con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seguimiento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estados,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65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</a:t>
            </a:r>
            <a:r>
              <a:rPr dirty="0" sz="2500" spc="-7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	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comunicación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bidireccional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notificaciones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automáticas,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	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registro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pagos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generación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10">
                <a:solidFill>
                  <a:srgbClr val="FFFFFF"/>
                </a:solidFill>
                <a:latin typeface="Tahoma"/>
                <a:cs typeface="Tahoma"/>
              </a:rPr>
              <a:t>estados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cuenta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personalizados,</a:t>
            </a:r>
            <a:r>
              <a:rPr dirty="0" sz="2500" spc="2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un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20">
                <a:solidFill>
                  <a:srgbClr val="FFFFFF"/>
                </a:solidFill>
                <a:latin typeface="Tahoma"/>
                <a:cs typeface="Tahoma"/>
              </a:rPr>
              <a:t>chatbot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inteligente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IA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que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asista</a:t>
            </a:r>
            <a:r>
              <a:rPr dirty="0" sz="2500" spc="2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50">
                <a:solidFill>
                  <a:srgbClr val="FFFFFF"/>
                </a:solidFill>
                <a:latin typeface="Tahoma"/>
                <a:cs typeface="Tahoma"/>
              </a:rPr>
              <a:t>a </a:t>
            </a:r>
            <a:r>
              <a:rPr dirty="0" sz="2500" spc="70">
                <a:solidFill>
                  <a:srgbClr val="FFFFFF"/>
                </a:solidFill>
                <a:latin typeface="Tahoma"/>
                <a:cs typeface="Tahoma"/>
              </a:rPr>
              <a:t>los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residentes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30">
                <a:solidFill>
                  <a:srgbClr val="FFFFFF"/>
                </a:solidFill>
                <a:latin typeface="Tahoma"/>
                <a:cs typeface="Tahoma"/>
              </a:rPr>
              <a:t>con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consultas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frecuentes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sobre</a:t>
            </a:r>
            <a:r>
              <a:rPr dirty="0" sz="2500" spc="345">
                <a:solidFill>
                  <a:srgbClr val="FFFFFF"/>
                </a:solidFill>
                <a:latin typeface="Tahoma"/>
                <a:cs typeface="Tahoma"/>
              </a:rPr>
              <a:t> 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gastos,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procedimientos</a:t>
            </a:r>
            <a:r>
              <a:rPr dirty="0" sz="2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información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general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7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500" spc="-7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comunidad,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además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95">
                <a:solidFill>
                  <a:srgbClr val="FFFFFF"/>
                </a:solidFill>
                <a:latin typeface="Tahoma"/>
                <a:cs typeface="Tahoma"/>
              </a:rPr>
              <a:t>un,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modulo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05">
                <a:solidFill>
                  <a:srgbClr val="FFFFFF"/>
                </a:solidFill>
                <a:latin typeface="Tahoma"/>
                <a:cs typeface="Tahoma"/>
              </a:rPr>
              <a:t>recibo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envió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encomiendas.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90118" y="1340696"/>
            <a:ext cx="8877935" cy="8636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45"/>
              <a:t>PROPUESTA</a:t>
            </a:r>
            <a:r>
              <a:rPr dirty="0" spc="-330"/>
              <a:t> </a:t>
            </a:r>
            <a:r>
              <a:rPr dirty="0" spc="190"/>
              <a:t>DE</a:t>
            </a:r>
            <a:r>
              <a:rPr dirty="0" spc="-330"/>
              <a:t> </a:t>
            </a:r>
            <a:r>
              <a:rPr dirty="0" spc="260"/>
              <a:t>SOLUCIÓN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578701" y="8493219"/>
            <a:ext cx="2709298" cy="1790700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43230" y="275957"/>
            <a:ext cx="7315200" cy="619125"/>
          </a:xfrm>
          <a:custGeom>
            <a:avLst/>
            <a:gdLst/>
            <a:ahLst/>
            <a:cxnLst/>
            <a:rect l="l" t="t" r="r" b="b"/>
            <a:pathLst>
              <a:path w="7315200" h="619125">
                <a:moveTo>
                  <a:pt x="787082" y="117906"/>
                </a:moveTo>
                <a:lnTo>
                  <a:pt x="500151" y="117906"/>
                </a:lnTo>
                <a:lnTo>
                  <a:pt x="0" y="618972"/>
                </a:lnTo>
                <a:lnTo>
                  <a:pt x="285800" y="618972"/>
                </a:lnTo>
                <a:lnTo>
                  <a:pt x="787082" y="117906"/>
                </a:lnTo>
                <a:close/>
              </a:path>
              <a:path w="7315200" h="619125">
                <a:moveTo>
                  <a:pt x="1299718" y="117906"/>
                </a:moveTo>
                <a:lnTo>
                  <a:pt x="1012786" y="117906"/>
                </a:lnTo>
                <a:lnTo>
                  <a:pt x="512622" y="618972"/>
                </a:lnTo>
                <a:lnTo>
                  <a:pt x="798423" y="618972"/>
                </a:lnTo>
                <a:lnTo>
                  <a:pt x="1299718" y="117906"/>
                </a:lnTo>
                <a:close/>
              </a:path>
              <a:path w="7315200" h="619125">
                <a:moveTo>
                  <a:pt x="1811210" y="117906"/>
                </a:moveTo>
                <a:lnTo>
                  <a:pt x="1525409" y="117906"/>
                </a:lnTo>
                <a:lnTo>
                  <a:pt x="1025258" y="618972"/>
                </a:lnTo>
                <a:lnTo>
                  <a:pt x="1311059" y="618972"/>
                </a:lnTo>
                <a:lnTo>
                  <a:pt x="1811210" y="117906"/>
                </a:lnTo>
                <a:close/>
              </a:path>
              <a:path w="7315200" h="619125">
                <a:moveTo>
                  <a:pt x="2323846" y="117906"/>
                </a:moveTo>
                <a:lnTo>
                  <a:pt x="2038045" y="117906"/>
                </a:lnTo>
                <a:lnTo>
                  <a:pt x="1537893" y="618972"/>
                </a:lnTo>
                <a:lnTo>
                  <a:pt x="1823694" y="618972"/>
                </a:lnTo>
                <a:lnTo>
                  <a:pt x="2323846" y="117906"/>
                </a:lnTo>
                <a:close/>
              </a:path>
              <a:path w="7315200" h="619125">
                <a:moveTo>
                  <a:pt x="2836481" y="117906"/>
                </a:moveTo>
                <a:lnTo>
                  <a:pt x="2550680" y="117906"/>
                </a:lnTo>
                <a:lnTo>
                  <a:pt x="2050516" y="618972"/>
                </a:lnTo>
                <a:lnTo>
                  <a:pt x="2336317" y="618972"/>
                </a:lnTo>
                <a:lnTo>
                  <a:pt x="2836481" y="117906"/>
                </a:lnTo>
                <a:close/>
              </a:path>
              <a:path w="7315200" h="619125">
                <a:moveTo>
                  <a:pt x="7315200" y="117906"/>
                </a:moveTo>
                <a:lnTo>
                  <a:pt x="7305840" y="72224"/>
                </a:lnTo>
                <a:lnTo>
                  <a:pt x="7286841" y="44323"/>
                </a:lnTo>
                <a:lnTo>
                  <a:pt x="7286841" y="117906"/>
                </a:lnTo>
                <a:lnTo>
                  <a:pt x="7279678" y="153111"/>
                </a:lnTo>
                <a:lnTo>
                  <a:pt x="7260183" y="181952"/>
                </a:lnTo>
                <a:lnTo>
                  <a:pt x="7231342" y="201434"/>
                </a:lnTo>
                <a:lnTo>
                  <a:pt x="7196112" y="208597"/>
                </a:lnTo>
                <a:lnTo>
                  <a:pt x="7161530" y="201434"/>
                </a:lnTo>
                <a:lnTo>
                  <a:pt x="7133018" y="181952"/>
                </a:lnTo>
                <a:lnTo>
                  <a:pt x="7113651" y="153111"/>
                </a:lnTo>
                <a:lnTo>
                  <a:pt x="7109498" y="132638"/>
                </a:lnTo>
                <a:lnTo>
                  <a:pt x="7106513" y="117906"/>
                </a:lnTo>
                <a:lnTo>
                  <a:pt x="7113651" y="83350"/>
                </a:lnTo>
                <a:lnTo>
                  <a:pt x="7133018" y="54838"/>
                </a:lnTo>
                <a:lnTo>
                  <a:pt x="7161530" y="35483"/>
                </a:lnTo>
                <a:lnTo>
                  <a:pt x="7196112" y="28346"/>
                </a:lnTo>
                <a:lnTo>
                  <a:pt x="7231342" y="35483"/>
                </a:lnTo>
                <a:lnTo>
                  <a:pt x="7260183" y="54838"/>
                </a:lnTo>
                <a:lnTo>
                  <a:pt x="7279678" y="83350"/>
                </a:lnTo>
                <a:lnTo>
                  <a:pt x="7286841" y="117906"/>
                </a:lnTo>
                <a:lnTo>
                  <a:pt x="7286841" y="44323"/>
                </a:lnTo>
                <a:lnTo>
                  <a:pt x="7280313" y="34721"/>
                </a:lnTo>
                <a:lnTo>
                  <a:pt x="7270813" y="28346"/>
                </a:lnTo>
                <a:lnTo>
                  <a:pt x="7242467" y="9334"/>
                </a:lnTo>
                <a:lnTo>
                  <a:pt x="7196112" y="0"/>
                </a:lnTo>
                <a:lnTo>
                  <a:pt x="7153453" y="8166"/>
                </a:lnTo>
                <a:lnTo>
                  <a:pt x="7117715" y="30467"/>
                </a:lnTo>
                <a:lnTo>
                  <a:pt x="7091959" y="63614"/>
                </a:lnTo>
                <a:lnTo>
                  <a:pt x="7079297" y="104305"/>
                </a:lnTo>
                <a:lnTo>
                  <a:pt x="3068980" y="104305"/>
                </a:lnTo>
                <a:lnTo>
                  <a:pt x="2552941" y="618972"/>
                </a:lnTo>
                <a:lnTo>
                  <a:pt x="2593771" y="618972"/>
                </a:lnTo>
                <a:lnTo>
                  <a:pt x="3080321" y="132638"/>
                </a:lnTo>
                <a:lnTo>
                  <a:pt x="7079297" y="132638"/>
                </a:lnTo>
                <a:lnTo>
                  <a:pt x="7091959" y="173812"/>
                </a:lnTo>
                <a:lnTo>
                  <a:pt x="7117715" y="206895"/>
                </a:lnTo>
                <a:lnTo>
                  <a:pt x="7153453" y="228930"/>
                </a:lnTo>
                <a:lnTo>
                  <a:pt x="7196112" y="236931"/>
                </a:lnTo>
                <a:lnTo>
                  <a:pt x="7242467" y="227584"/>
                </a:lnTo>
                <a:lnTo>
                  <a:pt x="7270648" y="208597"/>
                </a:lnTo>
                <a:lnTo>
                  <a:pt x="7280313" y="202082"/>
                </a:lnTo>
                <a:lnTo>
                  <a:pt x="7305840" y="164236"/>
                </a:lnTo>
                <a:lnTo>
                  <a:pt x="7315200" y="117906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16000" y="1230152"/>
            <a:ext cx="8840470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210"/>
              <a:t>OBJETIVO</a:t>
            </a:r>
            <a:r>
              <a:rPr dirty="0" sz="7200" spc="-450"/>
              <a:t> </a:t>
            </a:r>
            <a:r>
              <a:rPr dirty="0" sz="7200" spc="225"/>
              <a:t>GENERAL</a:t>
            </a:r>
            <a:endParaRPr sz="7200"/>
          </a:p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/>
              <a:t>Desarrollar</a:t>
            </a:r>
            <a:r>
              <a:rPr dirty="0" spc="-60"/>
              <a:t> </a:t>
            </a:r>
            <a:r>
              <a:rPr dirty="0"/>
              <a:t>un</a:t>
            </a:r>
            <a:r>
              <a:rPr dirty="0" spc="-55"/>
              <a:t> </a:t>
            </a:r>
            <a:r>
              <a:rPr dirty="0" spc="90"/>
              <a:t>sistema</a:t>
            </a:r>
            <a:r>
              <a:rPr dirty="0" spc="-55"/>
              <a:t> </a:t>
            </a:r>
            <a:r>
              <a:rPr dirty="0" spc="55"/>
              <a:t>multiplataforma</a:t>
            </a:r>
            <a:r>
              <a:rPr dirty="0" spc="-55"/>
              <a:t> </a:t>
            </a:r>
            <a:r>
              <a:rPr dirty="0" spc="55"/>
              <a:t>(web/mobile)</a:t>
            </a:r>
            <a:r>
              <a:rPr dirty="0" spc="-55"/>
              <a:t> </a:t>
            </a:r>
            <a:r>
              <a:rPr dirty="0" spc="140"/>
              <a:t>de</a:t>
            </a:r>
            <a:r>
              <a:rPr dirty="0" spc="-55"/>
              <a:t> </a:t>
            </a:r>
            <a:r>
              <a:rPr dirty="0" spc="65"/>
              <a:t>gestión</a:t>
            </a:r>
            <a:r>
              <a:rPr dirty="0" spc="-55"/>
              <a:t> </a:t>
            </a:r>
            <a:r>
              <a:rPr dirty="0" spc="140"/>
              <a:t>de</a:t>
            </a:r>
            <a:r>
              <a:rPr dirty="0" spc="-55"/>
              <a:t> </a:t>
            </a:r>
            <a:r>
              <a:rPr dirty="0" spc="105"/>
              <a:t>comunidades</a:t>
            </a:r>
            <a:r>
              <a:rPr dirty="0" spc="-55"/>
              <a:t> </a:t>
            </a:r>
            <a:r>
              <a:rPr dirty="0" spc="50"/>
              <a:t>residenciales,</a:t>
            </a:r>
            <a:r>
              <a:rPr dirty="0" spc="-55"/>
              <a:t> </a:t>
            </a:r>
            <a:r>
              <a:rPr dirty="0" spc="75"/>
              <a:t>aplicando </a:t>
            </a:r>
            <a:r>
              <a:rPr dirty="0" spc="70"/>
              <a:t>metodología</a:t>
            </a:r>
            <a:r>
              <a:rPr dirty="0" spc="-60"/>
              <a:t> </a:t>
            </a:r>
            <a:r>
              <a:rPr dirty="0" spc="65"/>
              <a:t>tradicional</a:t>
            </a:r>
            <a:r>
              <a:rPr dirty="0" spc="-60"/>
              <a:t> </a:t>
            </a:r>
            <a:r>
              <a:rPr dirty="0" spc="140"/>
              <a:t>de</a:t>
            </a:r>
            <a:r>
              <a:rPr dirty="0" spc="-60"/>
              <a:t> </a:t>
            </a:r>
            <a:r>
              <a:rPr dirty="0" spc="65"/>
              <a:t>software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0"/>
              <a:t> </a:t>
            </a:r>
            <a:r>
              <a:rPr dirty="0" spc="50"/>
              <a:t>utilizando</a:t>
            </a:r>
            <a:r>
              <a:rPr dirty="0" spc="-60"/>
              <a:t> </a:t>
            </a:r>
            <a:r>
              <a:rPr dirty="0" spc="55"/>
              <a:t>herramientas</a:t>
            </a:r>
            <a:r>
              <a:rPr dirty="0" spc="-60"/>
              <a:t> </a:t>
            </a:r>
            <a:r>
              <a:rPr dirty="0" spc="145"/>
              <a:t>como</a:t>
            </a:r>
            <a:r>
              <a:rPr dirty="0" spc="-60"/>
              <a:t> </a:t>
            </a:r>
            <a:r>
              <a:rPr dirty="0"/>
              <a:t>Node.js</a:t>
            </a:r>
            <a:r>
              <a:rPr dirty="0" spc="-60"/>
              <a:t> </a:t>
            </a:r>
            <a:r>
              <a:rPr dirty="0"/>
              <a:t>(NestJS),</a:t>
            </a:r>
            <a:r>
              <a:rPr dirty="0" spc="-60"/>
              <a:t> </a:t>
            </a:r>
            <a:r>
              <a:rPr dirty="0"/>
              <a:t>NextJS,</a:t>
            </a:r>
            <a:r>
              <a:rPr dirty="0" spc="-60"/>
              <a:t> </a:t>
            </a:r>
            <a:r>
              <a:rPr dirty="0" spc="85"/>
              <a:t>React</a:t>
            </a:r>
            <a:r>
              <a:rPr dirty="0" spc="-60"/>
              <a:t> </a:t>
            </a:r>
            <a:r>
              <a:rPr dirty="0" spc="60"/>
              <a:t>Native</a:t>
            </a:r>
            <a:r>
              <a:rPr dirty="0" spc="-60"/>
              <a:t> </a:t>
            </a:r>
            <a:r>
              <a:rPr dirty="0" spc="85"/>
              <a:t>y </a:t>
            </a:r>
            <a:r>
              <a:rPr dirty="0"/>
              <a:t>PostgreSQL,</a:t>
            </a:r>
            <a:r>
              <a:rPr dirty="0" spc="-70"/>
              <a:t> </a:t>
            </a:r>
            <a:r>
              <a:rPr dirty="0" spc="65"/>
              <a:t>entre</a:t>
            </a:r>
            <a:r>
              <a:rPr dirty="0" spc="-65"/>
              <a:t> </a:t>
            </a:r>
            <a:r>
              <a:rPr dirty="0"/>
              <a:t>otras,</a:t>
            </a:r>
            <a:r>
              <a:rPr dirty="0" spc="-70"/>
              <a:t> </a:t>
            </a:r>
            <a:r>
              <a:rPr dirty="0" spc="110"/>
              <a:t>esto</a:t>
            </a:r>
            <a:r>
              <a:rPr dirty="0" spc="-65"/>
              <a:t> </a:t>
            </a:r>
            <a:r>
              <a:rPr dirty="0" spc="105"/>
              <a:t>complementado</a:t>
            </a:r>
            <a:r>
              <a:rPr dirty="0" spc="-70"/>
              <a:t> </a:t>
            </a:r>
            <a:r>
              <a:rPr dirty="0" spc="130"/>
              <a:t>con</a:t>
            </a:r>
            <a:r>
              <a:rPr dirty="0" spc="-65"/>
              <a:t> </a:t>
            </a:r>
            <a:r>
              <a:rPr dirty="0"/>
              <a:t>un</a:t>
            </a:r>
            <a:r>
              <a:rPr dirty="0" spc="-70"/>
              <a:t> </a:t>
            </a:r>
            <a:r>
              <a:rPr dirty="0" spc="120"/>
              <a:t>chatbot</a:t>
            </a:r>
            <a:r>
              <a:rPr dirty="0" spc="-65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 spc="-110"/>
              <a:t>IA</a:t>
            </a:r>
            <a:r>
              <a:rPr dirty="0" spc="-70"/>
              <a:t> </a:t>
            </a:r>
            <a:r>
              <a:rPr dirty="0" spc="60"/>
              <a:t>para</a:t>
            </a:r>
            <a:r>
              <a:rPr dirty="0" spc="-65"/>
              <a:t> </a:t>
            </a:r>
            <a:r>
              <a:rPr dirty="0" spc="65"/>
              <a:t>preguntas</a:t>
            </a:r>
            <a:r>
              <a:rPr dirty="0" spc="-70"/>
              <a:t> </a:t>
            </a:r>
            <a:r>
              <a:rPr dirty="0" spc="50"/>
              <a:t>frecuentes,</a:t>
            </a:r>
            <a:r>
              <a:rPr dirty="0" spc="-65"/>
              <a:t> </a:t>
            </a:r>
            <a:r>
              <a:rPr dirty="0"/>
              <a:t>un</a:t>
            </a:r>
            <a:r>
              <a:rPr dirty="0" spc="-70"/>
              <a:t> </a:t>
            </a:r>
            <a:r>
              <a:rPr dirty="0" spc="80"/>
              <a:t>módulo</a:t>
            </a:r>
            <a:r>
              <a:rPr dirty="0" spc="-65"/>
              <a:t> </a:t>
            </a:r>
            <a:r>
              <a:rPr dirty="0" spc="114"/>
              <a:t>de </a:t>
            </a:r>
            <a:r>
              <a:rPr dirty="0" spc="80"/>
              <a:t>marketplace</a:t>
            </a:r>
            <a:r>
              <a:rPr dirty="0" spc="-100"/>
              <a:t> </a:t>
            </a:r>
            <a:r>
              <a:rPr dirty="0" spc="60"/>
              <a:t>para</a:t>
            </a:r>
            <a:r>
              <a:rPr dirty="0" spc="-100"/>
              <a:t> </a:t>
            </a:r>
            <a:r>
              <a:rPr dirty="0" spc="75"/>
              <a:t>avisos</a:t>
            </a:r>
            <a:r>
              <a:rPr dirty="0" spc="-100"/>
              <a:t> </a:t>
            </a:r>
            <a:r>
              <a:rPr dirty="0" spc="60"/>
              <a:t>internos</a:t>
            </a:r>
            <a:r>
              <a:rPr dirty="0" spc="-100"/>
              <a:t> </a:t>
            </a:r>
            <a:r>
              <a:rPr dirty="0" spc="135"/>
              <a:t>y</a:t>
            </a:r>
            <a:r>
              <a:rPr dirty="0" spc="-95"/>
              <a:t> </a:t>
            </a:r>
            <a:r>
              <a:rPr dirty="0"/>
              <a:t>un</a:t>
            </a:r>
            <a:r>
              <a:rPr dirty="0" spc="-100"/>
              <a:t> </a:t>
            </a:r>
            <a:r>
              <a:rPr dirty="0" spc="90"/>
              <a:t>sistema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100"/>
              <a:t> </a:t>
            </a:r>
            <a:r>
              <a:rPr dirty="0" spc="65"/>
              <a:t>gestión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95"/>
              <a:t>encomiendas</a:t>
            </a:r>
            <a:r>
              <a:rPr dirty="0" spc="-100"/>
              <a:t> </a:t>
            </a:r>
            <a:r>
              <a:rPr dirty="0" spc="130"/>
              <a:t>con</a:t>
            </a:r>
            <a:r>
              <a:rPr dirty="0" spc="-100"/>
              <a:t> </a:t>
            </a:r>
            <a:r>
              <a:rPr dirty="0" spc="85"/>
              <a:t>notificaciones</a:t>
            </a:r>
            <a:r>
              <a:rPr dirty="0" spc="-100"/>
              <a:t> </a:t>
            </a:r>
            <a:r>
              <a:rPr dirty="0" spc="55"/>
              <a:t>automáticas,</a:t>
            </a:r>
            <a:r>
              <a:rPr dirty="0" spc="-100"/>
              <a:t> </a:t>
            </a:r>
            <a:r>
              <a:rPr dirty="0" spc="130"/>
              <a:t>con</a:t>
            </a:r>
            <a:r>
              <a:rPr dirty="0" spc="-95"/>
              <a:t> </a:t>
            </a:r>
            <a:r>
              <a:rPr dirty="0" spc="-25"/>
              <a:t>el </a:t>
            </a:r>
            <a:r>
              <a:rPr dirty="0" spc="70"/>
              <a:t>objetivo</a:t>
            </a:r>
            <a:r>
              <a:rPr dirty="0" spc="-100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65"/>
              <a:t>optimizar</a:t>
            </a:r>
            <a:r>
              <a:rPr dirty="0" spc="-95"/>
              <a:t> </a:t>
            </a:r>
            <a:r>
              <a:rPr dirty="0"/>
              <a:t>la</a:t>
            </a:r>
            <a:r>
              <a:rPr dirty="0" spc="-100"/>
              <a:t> </a:t>
            </a:r>
            <a:r>
              <a:rPr dirty="0" spc="75"/>
              <a:t>administración</a:t>
            </a:r>
            <a:r>
              <a:rPr dirty="0" spc="-95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45"/>
              <a:t>recursos,</a:t>
            </a:r>
            <a:r>
              <a:rPr dirty="0" spc="-95"/>
              <a:t> </a:t>
            </a:r>
            <a:r>
              <a:rPr dirty="0"/>
              <a:t>el</a:t>
            </a:r>
            <a:r>
              <a:rPr dirty="0" spc="-100"/>
              <a:t> </a:t>
            </a:r>
            <a:r>
              <a:rPr dirty="0" spc="125"/>
              <a:t>cobro</a:t>
            </a:r>
            <a:r>
              <a:rPr dirty="0" spc="-95"/>
              <a:t> </a:t>
            </a:r>
            <a:r>
              <a:rPr dirty="0" spc="140"/>
              <a:t>de</a:t>
            </a:r>
            <a:r>
              <a:rPr dirty="0" spc="-95"/>
              <a:t> </a:t>
            </a:r>
            <a:r>
              <a:rPr dirty="0" spc="80"/>
              <a:t>gastos</a:t>
            </a:r>
            <a:r>
              <a:rPr dirty="0" spc="-95"/>
              <a:t> </a:t>
            </a:r>
            <a:r>
              <a:rPr dirty="0" spc="50"/>
              <a:t>comunes,</a:t>
            </a:r>
            <a:r>
              <a:rPr dirty="0" spc="-100"/>
              <a:t> </a:t>
            </a:r>
            <a:r>
              <a:rPr dirty="0" spc="95"/>
              <a:t>sus</a:t>
            </a:r>
            <a:r>
              <a:rPr dirty="0" spc="-95"/>
              <a:t> </a:t>
            </a:r>
            <a:r>
              <a:rPr dirty="0"/>
              <a:t>pagos,</a:t>
            </a:r>
            <a:r>
              <a:rPr dirty="0" spc="-95"/>
              <a:t> </a:t>
            </a:r>
            <a:r>
              <a:rPr dirty="0" spc="75"/>
              <a:t>su</a:t>
            </a:r>
            <a:r>
              <a:rPr dirty="0" spc="-95"/>
              <a:t> </a:t>
            </a:r>
            <a:r>
              <a:rPr dirty="0" spc="105"/>
              <a:t>correcta</a:t>
            </a:r>
            <a:r>
              <a:rPr dirty="0" spc="-100"/>
              <a:t> </a:t>
            </a:r>
            <a:r>
              <a:rPr dirty="0" spc="80"/>
              <a:t>aplicación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 spc="60"/>
              <a:t>resguardo</a:t>
            </a:r>
            <a:r>
              <a:rPr dirty="0" spc="-85"/>
              <a:t> </a:t>
            </a:r>
            <a:r>
              <a:rPr dirty="0" spc="60"/>
              <a:t>en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/>
              <a:t>BBDD</a:t>
            </a:r>
            <a:r>
              <a:rPr dirty="0" spc="-85"/>
              <a:t> </a:t>
            </a:r>
            <a:r>
              <a:rPr dirty="0" spc="60"/>
              <a:t>para</a:t>
            </a:r>
            <a:r>
              <a:rPr dirty="0" spc="-85"/>
              <a:t> </a:t>
            </a:r>
            <a:r>
              <a:rPr dirty="0" spc="55"/>
              <a:t>aumentar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 spc="70"/>
              <a:t>transparencia</a:t>
            </a:r>
            <a:r>
              <a:rPr dirty="0" spc="-85"/>
              <a:t> </a:t>
            </a:r>
            <a:r>
              <a:rPr dirty="0" spc="50"/>
              <a:t>financiera</a:t>
            </a:r>
            <a:r>
              <a:rPr dirty="0" spc="-85"/>
              <a:t>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/>
              <a:t>mejorar</a:t>
            </a:r>
            <a:r>
              <a:rPr dirty="0" spc="-85"/>
              <a:t> </a:t>
            </a:r>
            <a:r>
              <a:rPr dirty="0"/>
              <a:t>la</a:t>
            </a:r>
            <a:r>
              <a:rPr dirty="0" spc="-85"/>
              <a:t> </a:t>
            </a:r>
            <a:r>
              <a:rPr dirty="0" spc="100"/>
              <a:t>comunicación</a:t>
            </a:r>
            <a:r>
              <a:rPr dirty="0" spc="-85"/>
              <a:t> </a:t>
            </a:r>
            <a:r>
              <a:rPr dirty="0" spc="135"/>
              <a:t>y</a:t>
            </a:r>
            <a:r>
              <a:rPr dirty="0" spc="-85"/>
              <a:t> </a:t>
            </a:r>
            <a:r>
              <a:rPr dirty="0" spc="95"/>
              <a:t>calidad</a:t>
            </a:r>
            <a:r>
              <a:rPr dirty="0" spc="-85"/>
              <a:t> </a:t>
            </a:r>
            <a:r>
              <a:rPr dirty="0" spc="140"/>
              <a:t>de</a:t>
            </a:r>
            <a:r>
              <a:rPr dirty="0" spc="-80"/>
              <a:t> </a:t>
            </a:r>
            <a:r>
              <a:rPr dirty="0" spc="45"/>
              <a:t>vida </a:t>
            </a:r>
            <a:r>
              <a:rPr dirty="0" spc="85"/>
              <a:t>dentro</a:t>
            </a:r>
            <a:r>
              <a:rPr dirty="0" spc="-70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/>
              <a:t>las</a:t>
            </a:r>
            <a:r>
              <a:rPr dirty="0" spc="-70"/>
              <a:t> </a:t>
            </a:r>
            <a:r>
              <a:rPr dirty="0" spc="60"/>
              <a:t>comunidades.</a:t>
            </a:r>
          </a:p>
          <a:p>
            <a:pPr marL="12700">
              <a:lnSpc>
                <a:spcPct val="100000"/>
              </a:lnSpc>
              <a:spcBef>
                <a:spcPts val="1635"/>
              </a:spcBef>
            </a:pPr>
            <a:r>
              <a:rPr dirty="0" sz="7200" spc="210" b="1">
                <a:latin typeface="Trebuchet MS"/>
                <a:cs typeface="Trebuchet MS"/>
              </a:rPr>
              <a:t>OBJETIVO</a:t>
            </a:r>
            <a:r>
              <a:rPr dirty="0" sz="7200" spc="-450" b="1">
                <a:latin typeface="Trebuchet MS"/>
                <a:cs typeface="Trebuchet MS"/>
              </a:rPr>
              <a:t> </a:t>
            </a:r>
            <a:r>
              <a:rPr dirty="0" sz="7200" spc="260" b="1">
                <a:latin typeface="Trebuchet MS"/>
                <a:cs typeface="Trebuchet MS"/>
              </a:rPr>
              <a:t>ESPECIFICO</a:t>
            </a:r>
            <a:endParaRPr sz="7200">
              <a:latin typeface="Trebuchet MS"/>
              <a:cs typeface="Trebuchet MS"/>
            </a:endParaRPr>
          </a:p>
          <a:p>
            <a:pPr marL="81280" marR="864869">
              <a:lnSpc>
                <a:spcPct val="114999"/>
              </a:lnSpc>
              <a:spcBef>
                <a:spcPts val="1650"/>
              </a:spcBef>
            </a:pPr>
            <a:r>
              <a:rPr dirty="0"/>
              <a:t>Implementar</a:t>
            </a:r>
            <a:r>
              <a:rPr dirty="0" spc="-40"/>
              <a:t> </a:t>
            </a:r>
            <a:r>
              <a:rPr dirty="0" spc="70"/>
              <a:t>metodología</a:t>
            </a:r>
            <a:r>
              <a:rPr dirty="0" spc="-40"/>
              <a:t> </a:t>
            </a:r>
            <a:r>
              <a:rPr dirty="0" spc="65"/>
              <a:t>tradicional</a:t>
            </a:r>
            <a:r>
              <a:rPr dirty="0" spc="-40"/>
              <a:t> </a:t>
            </a:r>
            <a:r>
              <a:rPr dirty="0" spc="105"/>
              <a:t>o</a:t>
            </a:r>
            <a:r>
              <a:rPr dirty="0" spc="-40"/>
              <a:t> </a:t>
            </a:r>
            <a:r>
              <a:rPr dirty="0" spc="75"/>
              <a:t>cascada,</a:t>
            </a:r>
            <a:r>
              <a:rPr dirty="0" spc="-35"/>
              <a:t> </a:t>
            </a:r>
            <a:r>
              <a:rPr dirty="0" spc="65"/>
              <a:t>diseñar</a:t>
            </a:r>
            <a:r>
              <a:rPr dirty="0" spc="-40"/>
              <a:t> </a:t>
            </a:r>
            <a:r>
              <a:rPr dirty="0"/>
              <a:t>la</a:t>
            </a:r>
            <a:r>
              <a:rPr dirty="0" spc="-40"/>
              <a:t> </a:t>
            </a:r>
            <a:r>
              <a:rPr dirty="0" spc="75"/>
              <a:t>arquitectura</a:t>
            </a:r>
            <a:r>
              <a:rPr dirty="0" spc="-40"/>
              <a:t> </a:t>
            </a:r>
            <a:r>
              <a:rPr dirty="0" spc="80"/>
              <a:t>del</a:t>
            </a:r>
            <a:r>
              <a:rPr dirty="0" spc="-35"/>
              <a:t> </a:t>
            </a:r>
            <a:r>
              <a:rPr dirty="0"/>
              <a:t>sistema,</a:t>
            </a:r>
            <a:r>
              <a:rPr dirty="0" spc="-40"/>
              <a:t> </a:t>
            </a:r>
            <a:r>
              <a:rPr dirty="0" spc="70"/>
              <a:t>implementar</a:t>
            </a:r>
            <a:r>
              <a:rPr dirty="0" spc="-40"/>
              <a:t> </a:t>
            </a:r>
            <a:r>
              <a:rPr dirty="0"/>
              <a:t>el</a:t>
            </a:r>
            <a:r>
              <a:rPr dirty="0" spc="-40"/>
              <a:t> </a:t>
            </a:r>
            <a:r>
              <a:rPr dirty="0" spc="95"/>
              <a:t>backend </a:t>
            </a:r>
            <a:r>
              <a:rPr dirty="0" spc="60"/>
              <a:t>en</a:t>
            </a:r>
            <a:r>
              <a:rPr dirty="0" spc="-45"/>
              <a:t> </a:t>
            </a:r>
            <a:r>
              <a:rPr dirty="0" spc="55"/>
              <a:t>Node.JS</a:t>
            </a:r>
            <a:r>
              <a:rPr dirty="0" spc="-40"/>
              <a:t> </a:t>
            </a:r>
            <a:r>
              <a:rPr dirty="0" spc="130"/>
              <a:t>con</a:t>
            </a:r>
            <a:r>
              <a:rPr dirty="0" spc="-40"/>
              <a:t> </a:t>
            </a:r>
            <a:r>
              <a:rPr dirty="0" spc="60"/>
              <a:t>integración</a:t>
            </a:r>
            <a:r>
              <a:rPr dirty="0" spc="-40"/>
              <a:t> </a:t>
            </a:r>
            <a:r>
              <a:rPr dirty="0" spc="60"/>
              <a:t>en</a:t>
            </a:r>
            <a:r>
              <a:rPr dirty="0" spc="-40"/>
              <a:t> </a:t>
            </a:r>
            <a:r>
              <a:rPr dirty="0"/>
              <a:t>PostgreSQL,</a:t>
            </a:r>
            <a:r>
              <a:rPr dirty="0" spc="-40"/>
              <a:t> </a:t>
            </a:r>
            <a:r>
              <a:rPr dirty="0" spc="45"/>
              <a:t>desarrollar</a:t>
            </a:r>
            <a:r>
              <a:rPr dirty="0" spc="-40"/>
              <a:t> </a:t>
            </a:r>
            <a:r>
              <a:rPr dirty="0" spc="70"/>
              <a:t>frontend</a:t>
            </a:r>
            <a:r>
              <a:rPr dirty="0" spc="-40"/>
              <a:t> </a:t>
            </a:r>
            <a:r>
              <a:rPr dirty="0" spc="60"/>
              <a:t>en</a:t>
            </a:r>
            <a:r>
              <a:rPr dirty="0" spc="-45"/>
              <a:t> </a:t>
            </a:r>
            <a:r>
              <a:rPr dirty="0"/>
              <a:t>Flutter,</a:t>
            </a:r>
            <a:r>
              <a:rPr dirty="0" spc="-40"/>
              <a:t> </a:t>
            </a:r>
            <a:r>
              <a:rPr dirty="0"/>
              <a:t>integrar</a:t>
            </a:r>
            <a:r>
              <a:rPr dirty="0" spc="-40"/>
              <a:t> </a:t>
            </a:r>
            <a:r>
              <a:rPr dirty="0" spc="70"/>
              <a:t>funcionalidades</a:t>
            </a:r>
            <a:r>
              <a:rPr dirty="0" spc="-40"/>
              <a:t> </a:t>
            </a:r>
            <a:r>
              <a:rPr dirty="0" spc="114"/>
              <a:t>de </a:t>
            </a:r>
            <a:r>
              <a:rPr dirty="0" spc="65"/>
              <a:t>gestión</a:t>
            </a:r>
            <a:r>
              <a:rPr dirty="0" spc="-45"/>
              <a:t> </a:t>
            </a:r>
            <a:r>
              <a:rPr dirty="0"/>
              <a:t>(pagos,</a:t>
            </a:r>
            <a:r>
              <a:rPr dirty="0" spc="-40"/>
              <a:t> </a:t>
            </a:r>
            <a:r>
              <a:rPr dirty="0"/>
              <a:t>reservas,</a:t>
            </a:r>
            <a:r>
              <a:rPr dirty="0" spc="-45"/>
              <a:t> </a:t>
            </a:r>
            <a:r>
              <a:rPr dirty="0" spc="60"/>
              <a:t>solicitudes,</a:t>
            </a:r>
            <a:r>
              <a:rPr dirty="0" spc="-40"/>
              <a:t> </a:t>
            </a:r>
            <a:r>
              <a:rPr dirty="0"/>
              <a:t>avisos,</a:t>
            </a:r>
            <a:r>
              <a:rPr dirty="0" spc="-45"/>
              <a:t> </a:t>
            </a:r>
            <a:r>
              <a:rPr dirty="0" spc="60"/>
              <a:t>encomiendas,</a:t>
            </a:r>
            <a:r>
              <a:rPr dirty="0" spc="-40"/>
              <a:t> </a:t>
            </a:r>
            <a:r>
              <a:rPr dirty="0" spc="50"/>
              <a:t>chatbot),</a:t>
            </a:r>
            <a:r>
              <a:rPr dirty="0" spc="-40"/>
              <a:t> </a:t>
            </a:r>
            <a:r>
              <a:rPr dirty="0"/>
              <a:t>generar</a:t>
            </a:r>
            <a:r>
              <a:rPr dirty="0" spc="-45"/>
              <a:t> </a:t>
            </a:r>
            <a:r>
              <a:rPr dirty="0" spc="90"/>
              <a:t>reportes</a:t>
            </a:r>
            <a:r>
              <a:rPr dirty="0" spc="-40"/>
              <a:t> </a:t>
            </a:r>
            <a:r>
              <a:rPr dirty="0" spc="65"/>
              <a:t>financieros</a:t>
            </a:r>
            <a:r>
              <a:rPr dirty="0" spc="-45"/>
              <a:t> </a:t>
            </a:r>
            <a:r>
              <a:rPr dirty="0" spc="85"/>
              <a:t>y </a:t>
            </a:r>
            <a:r>
              <a:rPr dirty="0" spc="50"/>
              <a:t>operacionales,</a:t>
            </a:r>
            <a:r>
              <a:rPr dirty="0" spc="-65"/>
              <a:t> </a:t>
            </a:r>
            <a:r>
              <a:rPr dirty="0" spc="65"/>
              <a:t>ejecutar</a:t>
            </a:r>
            <a:r>
              <a:rPr dirty="0" spc="-60"/>
              <a:t> </a:t>
            </a:r>
            <a:r>
              <a:rPr dirty="0" spc="90"/>
              <a:t>pruebas</a:t>
            </a:r>
            <a:r>
              <a:rPr dirty="0" spc="-65"/>
              <a:t> </a:t>
            </a:r>
            <a:r>
              <a:rPr dirty="0"/>
              <a:t>unitarias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5"/>
              <a:t> </a:t>
            </a:r>
            <a:r>
              <a:rPr dirty="0" spc="95"/>
              <a:t>documentar</a:t>
            </a:r>
            <a:r>
              <a:rPr dirty="0" spc="-60"/>
              <a:t> </a:t>
            </a:r>
            <a:r>
              <a:rPr dirty="0" spc="135"/>
              <a:t>y</a:t>
            </a:r>
            <a:r>
              <a:rPr dirty="0" spc="-65"/>
              <a:t> </a:t>
            </a:r>
            <a:r>
              <a:rPr dirty="0" spc="70"/>
              <a:t>desplegar</a:t>
            </a:r>
            <a:r>
              <a:rPr dirty="0" spc="-60"/>
              <a:t> </a:t>
            </a:r>
            <a:r>
              <a:rPr dirty="0"/>
              <a:t>el</a:t>
            </a:r>
            <a:r>
              <a:rPr dirty="0" spc="-65"/>
              <a:t> </a:t>
            </a:r>
            <a:r>
              <a:rPr dirty="0" spc="90"/>
              <a:t>sistema</a:t>
            </a:r>
            <a:r>
              <a:rPr dirty="0" spc="-60"/>
              <a:t> </a:t>
            </a:r>
            <a:r>
              <a:rPr dirty="0"/>
              <a:t>junto</a:t>
            </a:r>
            <a:r>
              <a:rPr dirty="0" spc="-65"/>
              <a:t> </a:t>
            </a:r>
            <a:r>
              <a:rPr dirty="0"/>
              <a:t>a</a:t>
            </a:r>
            <a:r>
              <a:rPr dirty="0" spc="-60"/>
              <a:t> </a:t>
            </a:r>
            <a:r>
              <a:rPr dirty="0"/>
              <a:t>la</a:t>
            </a:r>
            <a:r>
              <a:rPr dirty="0" spc="-65"/>
              <a:t> </a:t>
            </a:r>
            <a:r>
              <a:rPr dirty="0" spc="50"/>
              <a:t>entrega</a:t>
            </a:r>
            <a:r>
              <a:rPr dirty="0" spc="-60"/>
              <a:t> </a:t>
            </a:r>
            <a:r>
              <a:rPr dirty="0" spc="140"/>
              <a:t>de</a:t>
            </a:r>
            <a:r>
              <a:rPr dirty="0" spc="-65"/>
              <a:t> </a:t>
            </a:r>
            <a:r>
              <a:rPr dirty="0" spc="-25"/>
              <a:t>la </a:t>
            </a:r>
            <a:r>
              <a:rPr dirty="0" spc="105"/>
              <a:t>documentación</a:t>
            </a:r>
            <a:r>
              <a:rPr dirty="0" spc="-114"/>
              <a:t> </a:t>
            </a:r>
            <a:r>
              <a:rPr dirty="0" spc="114"/>
              <a:t>técnica</a:t>
            </a:r>
            <a:r>
              <a:rPr dirty="0" spc="-110"/>
              <a:t> </a:t>
            </a:r>
            <a:r>
              <a:rPr dirty="0" spc="60"/>
              <a:t>para</a:t>
            </a:r>
            <a:r>
              <a:rPr dirty="0" spc="-114"/>
              <a:t> </a:t>
            </a:r>
            <a:r>
              <a:rPr dirty="0" spc="55"/>
              <a:t>usuarios</a:t>
            </a:r>
            <a:r>
              <a:rPr dirty="0" spc="-110"/>
              <a:t> </a:t>
            </a:r>
            <a:r>
              <a:rPr dirty="0" spc="100"/>
              <a:t>que</a:t>
            </a:r>
            <a:r>
              <a:rPr dirty="0" spc="-110"/>
              <a:t> </a:t>
            </a:r>
            <a:r>
              <a:rPr dirty="0" spc="65"/>
              <a:t>faciliten</a:t>
            </a:r>
            <a:r>
              <a:rPr dirty="0" spc="-114"/>
              <a:t> </a:t>
            </a:r>
            <a:r>
              <a:rPr dirty="0"/>
              <a:t>la</a:t>
            </a:r>
            <a:r>
              <a:rPr dirty="0" spc="-110"/>
              <a:t> </a:t>
            </a:r>
            <a:r>
              <a:rPr dirty="0" spc="85"/>
              <a:t>implementación</a:t>
            </a:r>
            <a:r>
              <a:rPr dirty="0" spc="-110"/>
              <a:t> </a:t>
            </a:r>
            <a:r>
              <a:rPr dirty="0" spc="135"/>
              <a:t>y</a:t>
            </a:r>
            <a:r>
              <a:rPr dirty="0" spc="-114"/>
              <a:t> </a:t>
            </a:r>
            <a:r>
              <a:rPr dirty="0" spc="-20"/>
              <a:t>uso.</a:t>
            </a: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8" cy="102869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216760" y="1435705"/>
              <a:ext cx="2876549" cy="2876549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84402" y="846341"/>
              <a:ext cx="3190874" cy="346709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86" y="5763"/>
              <a:ext cx="2894965" cy="2400300"/>
            </a:xfrm>
            <a:custGeom>
              <a:avLst/>
              <a:gdLst/>
              <a:ahLst/>
              <a:cxnLst/>
              <a:rect l="l" t="t" r="r" b="b"/>
              <a:pathLst>
                <a:path w="2894965" h="2400300">
                  <a:moveTo>
                    <a:pt x="1486036" y="292099"/>
                  </a:moveTo>
                  <a:lnTo>
                    <a:pt x="1255392" y="292099"/>
                  </a:lnTo>
                  <a:lnTo>
                    <a:pt x="1058187" y="88899"/>
                  </a:lnTo>
                  <a:lnTo>
                    <a:pt x="993984" y="88899"/>
                  </a:lnTo>
                  <a:lnTo>
                    <a:pt x="982413" y="63499"/>
                  </a:lnTo>
                  <a:lnTo>
                    <a:pt x="978555" y="50799"/>
                  </a:lnTo>
                  <a:lnTo>
                    <a:pt x="982413" y="25399"/>
                  </a:lnTo>
                  <a:lnTo>
                    <a:pt x="993984" y="12699"/>
                  </a:lnTo>
                  <a:lnTo>
                    <a:pt x="1011523" y="0"/>
                  </a:lnTo>
                  <a:lnTo>
                    <a:pt x="1051214" y="0"/>
                  </a:lnTo>
                  <a:lnTo>
                    <a:pt x="1068752" y="12699"/>
                  </a:lnTo>
                  <a:lnTo>
                    <a:pt x="1079018" y="25399"/>
                  </a:lnTo>
                  <a:lnTo>
                    <a:pt x="1083801" y="38099"/>
                  </a:lnTo>
                  <a:lnTo>
                    <a:pt x="1083095" y="63499"/>
                  </a:lnTo>
                  <a:lnTo>
                    <a:pt x="1076894" y="76199"/>
                  </a:lnTo>
                  <a:lnTo>
                    <a:pt x="1266393" y="266699"/>
                  </a:lnTo>
                  <a:lnTo>
                    <a:pt x="1511704" y="266699"/>
                  </a:lnTo>
                  <a:lnTo>
                    <a:pt x="1486036" y="292099"/>
                  </a:lnTo>
                  <a:close/>
                </a:path>
                <a:path w="2894965" h="2400300">
                  <a:moveTo>
                    <a:pt x="807406" y="38099"/>
                  </a:moveTo>
                  <a:lnTo>
                    <a:pt x="782297" y="38099"/>
                  </a:lnTo>
                  <a:lnTo>
                    <a:pt x="788231" y="25399"/>
                  </a:lnTo>
                  <a:lnTo>
                    <a:pt x="801473" y="25399"/>
                  </a:lnTo>
                  <a:lnTo>
                    <a:pt x="807406" y="38099"/>
                  </a:lnTo>
                  <a:close/>
                </a:path>
                <a:path w="2894965" h="2400300">
                  <a:moveTo>
                    <a:pt x="814181" y="50799"/>
                  </a:moveTo>
                  <a:lnTo>
                    <a:pt x="777076" y="50799"/>
                  </a:lnTo>
                  <a:lnTo>
                    <a:pt x="778382" y="38099"/>
                  </a:lnTo>
                  <a:lnTo>
                    <a:pt x="813311" y="38099"/>
                  </a:lnTo>
                  <a:lnTo>
                    <a:pt x="814181" y="50799"/>
                  </a:lnTo>
                  <a:close/>
                </a:path>
                <a:path w="2894965" h="2400300">
                  <a:moveTo>
                    <a:pt x="1663291" y="571499"/>
                  </a:moveTo>
                  <a:lnTo>
                    <a:pt x="1189823" y="571499"/>
                  </a:lnTo>
                  <a:lnTo>
                    <a:pt x="1002748" y="380999"/>
                  </a:lnTo>
                  <a:lnTo>
                    <a:pt x="1002748" y="266699"/>
                  </a:lnTo>
                  <a:lnTo>
                    <a:pt x="803864" y="63499"/>
                  </a:lnTo>
                  <a:lnTo>
                    <a:pt x="782297" y="63499"/>
                  </a:lnTo>
                  <a:lnTo>
                    <a:pt x="778382" y="50799"/>
                  </a:lnTo>
                  <a:lnTo>
                    <a:pt x="810079" y="50799"/>
                  </a:lnTo>
                  <a:lnTo>
                    <a:pt x="1011573" y="253999"/>
                  </a:lnTo>
                  <a:lnTo>
                    <a:pt x="1011573" y="380999"/>
                  </a:lnTo>
                  <a:lnTo>
                    <a:pt x="1193490" y="558799"/>
                  </a:lnTo>
                  <a:lnTo>
                    <a:pt x="1676475" y="558799"/>
                  </a:lnTo>
                  <a:lnTo>
                    <a:pt x="1663291" y="571499"/>
                  </a:lnTo>
                  <a:close/>
                </a:path>
                <a:path w="2894965" h="2400300">
                  <a:moveTo>
                    <a:pt x="1042054" y="101599"/>
                  </a:moveTo>
                  <a:lnTo>
                    <a:pt x="1025060" y="101599"/>
                  </a:lnTo>
                  <a:lnTo>
                    <a:pt x="1008578" y="88899"/>
                  </a:lnTo>
                  <a:lnTo>
                    <a:pt x="1058187" y="88899"/>
                  </a:lnTo>
                  <a:lnTo>
                    <a:pt x="1042054" y="101599"/>
                  </a:lnTo>
                  <a:close/>
                </a:path>
                <a:path w="2894965" h="2400300">
                  <a:moveTo>
                    <a:pt x="1511704" y="266699"/>
                  </a:moveTo>
                  <a:lnTo>
                    <a:pt x="1475097" y="266699"/>
                  </a:lnTo>
                  <a:lnTo>
                    <a:pt x="1603439" y="139699"/>
                  </a:lnTo>
                  <a:lnTo>
                    <a:pt x="1836320" y="139699"/>
                  </a:lnTo>
                  <a:lnTo>
                    <a:pt x="1843351" y="114299"/>
                  </a:lnTo>
                  <a:lnTo>
                    <a:pt x="1854903" y="101599"/>
                  </a:lnTo>
                  <a:lnTo>
                    <a:pt x="1869952" y="101599"/>
                  </a:lnTo>
                  <a:lnTo>
                    <a:pt x="1887471" y="88899"/>
                  </a:lnTo>
                  <a:lnTo>
                    <a:pt x="1907996" y="101599"/>
                  </a:lnTo>
                  <a:lnTo>
                    <a:pt x="1924792" y="114299"/>
                  </a:lnTo>
                  <a:lnTo>
                    <a:pt x="1936135" y="126999"/>
                  </a:lnTo>
                  <a:lnTo>
                    <a:pt x="1940299" y="152399"/>
                  </a:lnTo>
                  <a:lnTo>
                    <a:pt x="1936135" y="165099"/>
                  </a:lnTo>
                  <a:lnTo>
                    <a:pt x="1614378" y="165099"/>
                  </a:lnTo>
                  <a:lnTo>
                    <a:pt x="1511704" y="266699"/>
                  </a:lnTo>
                  <a:close/>
                </a:path>
                <a:path w="2894965" h="2400300">
                  <a:moveTo>
                    <a:pt x="61094" y="165099"/>
                  </a:moveTo>
                  <a:lnTo>
                    <a:pt x="43008" y="165099"/>
                  </a:lnTo>
                  <a:lnTo>
                    <a:pt x="35053" y="152399"/>
                  </a:lnTo>
                  <a:lnTo>
                    <a:pt x="35053" y="139699"/>
                  </a:lnTo>
                  <a:lnTo>
                    <a:pt x="43070" y="126999"/>
                  </a:lnTo>
                  <a:lnTo>
                    <a:pt x="61094" y="126999"/>
                  </a:lnTo>
                  <a:lnTo>
                    <a:pt x="68055" y="139699"/>
                  </a:lnTo>
                  <a:lnTo>
                    <a:pt x="700258" y="139699"/>
                  </a:lnTo>
                  <a:lnTo>
                    <a:pt x="712803" y="152399"/>
                  </a:lnTo>
                  <a:lnTo>
                    <a:pt x="68055" y="152399"/>
                  </a:lnTo>
                  <a:lnTo>
                    <a:pt x="61094" y="165099"/>
                  </a:lnTo>
                  <a:close/>
                </a:path>
                <a:path w="2894965" h="2400300">
                  <a:moveTo>
                    <a:pt x="1163284" y="863599"/>
                  </a:moveTo>
                  <a:lnTo>
                    <a:pt x="1159679" y="863599"/>
                  </a:lnTo>
                  <a:lnTo>
                    <a:pt x="867134" y="571499"/>
                  </a:lnTo>
                  <a:lnTo>
                    <a:pt x="867134" y="317499"/>
                  </a:lnTo>
                  <a:lnTo>
                    <a:pt x="696653" y="152399"/>
                  </a:lnTo>
                  <a:lnTo>
                    <a:pt x="712803" y="152399"/>
                  </a:lnTo>
                  <a:lnTo>
                    <a:pt x="875897" y="317499"/>
                  </a:lnTo>
                  <a:lnTo>
                    <a:pt x="875897" y="571499"/>
                  </a:lnTo>
                  <a:lnTo>
                    <a:pt x="1163284" y="863599"/>
                  </a:lnTo>
                  <a:close/>
                </a:path>
                <a:path w="2894965" h="2400300">
                  <a:moveTo>
                    <a:pt x="1887471" y="203199"/>
                  </a:moveTo>
                  <a:lnTo>
                    <a:pt x="1869978" y="203199"/>
                  </a:lnTo>
                  <a:lnTo>
                    <a:pt x="1854927" y="190499"/>
                  </a:lnTo>
                  <a:lnTo>
                    <a:pt x="1843360" y="177799"/>
                  </a:lnTo>
                  <a:lnTo>
                    <a:pt x="1836320" y="165099"/>
                  </a:lnTo>
                  <a:lnTo>
                    <a:pt x="1936135" y="165099"/>
                  </a:lnTo>
                  <a:lnTo>
                    <a:pt x="1924792" y="190499"/>
                  </a:lnTo>
                  <a:lnTo>
                    <a:pt x="1907996" y="190499"/>
                  </a:lnTo>
                  <a:lnTo>
                    <a:pt x="1887471" y="203199"/>
                  </a:lnTo>
                  <a:close/>
                </a:path>
                <a:path w="2894965" h="2400300">
                  <a:moveTo>
                    <a:pt x="1609437" y="444499"/>
                  </a:moveTo>
                  <a:lnTo>
                    <a:pt x="1593682" y="444499"/>
                  </a:lnTo>
                  <a:lnTo>
                    <a:pt x="1738743" y="292099"/>
                  </a:lnTo>
                  <a:lnTo>
                    <a:pt x="2252920" y="292099"/>
                  </a:lnTo>
                  <a:lnTo>
                    <a:pt x="2332039" y="215899"/>
                  </a:lnTo>
                  <a:lnTo>
                    <a:pt x="2709856" y="215899"/>
                  </a:lnTo>
                  <a:lnTo>
                    <a:pt x="2716817" y="203199"/>
                  </a:lnTo>
                  <a:lnTo>
                    <a:pt x="2734903" y="203199"/>
                  </a:lnTo>
                  <a:lnTo>
                    <a:pt x="2742858" y="215899"/>
                  </a:lnTo>
                  <a:lnTo>
                    <a:pt x="2742858" y="228599"/>
                  </a:lnTo>
                  <a:lnTo>
                    <a:pt x="2335705" y="228599"/>
                  </a:lnTo>
                  <a:lnTo>
                    <a:pt x="2256587" y="304799"/>
                  </a:lnTo>
                  <a:lnTo>
                    <a:pt x="1742410" y="304799"/>
                  </a:lnTo>
                  <a:lnTo>
                    <a:pt x="1609437" y="444499"/>
                  </a:lnTo>
                  <a:close/>
                </a:path>
                <a:path w="2894965" h="2400300">
                  <a:moveTo>
                    <a:pt x="2734841" y="241299"/>
                  </a:moveTo>
                  <a:lnTo>
                    <a:pt x="2716817" y="241299"/>
                  </a:lnTo>
                  <a:lnTo>
                    <a:pt x="2709856" y="228599"/>
                  </a:lnTo>
                  <a:lnTo>
                    <a:pt x="2742858" y="228599"/>
                  </a:lnTo>
                  <a:lnTo>
                    <a:pt x="2734841" y="241299"/>
                  </a:lnTo>
                  <a:close/>
                </a:path>
                <a:path w="2894965" h="2400300">
                  <a:moveTo>
                    <a:pt x="68055" y="266699"/>
                  </a:moveTo>
                  <a:lnTo>
                    <a:pt x="35053" y="266699"/>
                  </a:lnTo>
                  <a:lnTo>
                    <a:pt x="35053" y="241299"/>
                  </a:lnTo>
                  <a:lnTo>
                    <a:pt x="68055" y="241299"/>
                  </a:lnTo>
                  <a:lnTo>
                    <a:pt x="70044" y="253999"/>
                  </a:lnTo>
                  <a:lnTo>
                    <a:pt x="68055" y="266699"/>
                  </a:lnTo>
                  <a:close/>
                </a:path>
                <a:path w="2894965" h="2400300">
                  <a:moveTo>
                    <a:pt x="2347763" y="1117599"/>
                  </a:moveTo>
                  <a:lnTo>
                    <a:pt x="2329739" y="1117599"/>
                  </a:lnTo>
                  <a:lnTo>
                    <a:pt x="2322778" y="1104899"/>
                  </a:lnTo>
                  <a:lnTo>
                    <a:pt x="1743155" y="1104899"/>
                  </a:lnTo>
                  <a:lnTo>
                    <a:pt x="1633334" y="990599"/>
                  </a:lnTo>
                  <a:lnTo>
                    <a:pt x="1118411" y="990599"/>
                  </a:lnTo>
                  <a:lnTo>
                    <a:pt x="735684" y="609599"/>
                  </a:lnTo>
                  <a:lnTo>
                    <a:pt x="735684" y="368299"/>
                  </a:lnTo>
                  <a:lnTo>
                    <a:pt x="626608" y="253999"/>
                  </a:lnTo>
                  <a:lnTo>
                    <a:pt x="630213" y="253999"/>
                  </a:lnTo>
                  <a:lnTo>
                    <a:pt x="744447" y="368299"/>
                  </a:lnTo>
                  <a:lnTo>
                    <a:pt x="744447" y="609599"/>
                  </a:lnTo>
                  <a:lnTo>
                    <a:pt x="1122016" y="977899"/>
                  </a:lnTo>
                  <a:lnTo>
                    <a:pt x="1636939" y="977899"/>
                  </a:lnTo>
                  <a:lnTo>
                    <a:pt x="1746760" y="1092199"/>
                  </a:lnTo>
                  <a:lnTo>
                    <a:pt x="2355780" y="1092199"/>
                  </a:lnTo>
                  <a:lnTo>
                    <a:pt x="2355780" y="1104899"/>
                  </a:lnTo>
                  <a:lnTo>
                    <a:pt x="2347763" y="1117599"/>
                  </a:lnTo>
                  <a:close/>
                </a:path>
                <a:path w="2894965" h="2400300">
                  <a:moveTo>
                    <a:pt x="70347" y="393699"/>
                  </a:moveTo>
                  <a:lnTo>
                    <a:pt x="32303" y="393699"/>
                  </a:lnTo>
                  <a:lnTo>
                    <a:pt x="15506" y="380999"/>
                  </a:lnTo>
                  <a:lnTo>
                    <a:pt x="4164" y="355599"/>
                  </a:lnTo>
                  <a:lnTo>
                    <a:pt x="0" y="342899"/>
                  </a:lnTo>
                  <a:lnTo>
                    <a:pt x="4164" y="317499"/>
                  </a:lnTo>
                  <a:lnTo>
                    <a:pt x="15506" y="304799"/>
                  </a:lnTo>
                  <a:lnTo>
                    <a:pt x="32303" y="292099"/>
                  </a:lnTo>
                  <a:lnTo>
                    <a:pt x="70347" y="292099"/>
                  </a:lnTo>
                  <a:lnTo>
                    <a:pt x="85395" y="304799"/>
                  </a:lnTo>
                  <a:lnTo>
                    <a:pt x="96948" y="317499"/>
                  </a:lnTo>
                  <a:lnTo>
                    <a:pt x="103979" y="330199"/>
                  </a:lnTo>
                  <a:lnTo>
                    <a:pt x="534811" y="330199"/>
                  </a:lnTo>
                  <a:lnTo>
                    <a:pt x="559299" y="355599"/>
                  </a:lnTo>
                  <a:lnTo>
                    <a:pt x="103979" y="355599"/>
                  </a:lnTo>
                  <a:lnTo>
                    <a:pt x="96948" y="368299"/>
                  </a:lnTo>
                  <a:lnTo>
                    <a:pt x="85395" y="380999"/>
                  </a:lnTo>
                  <a:lnTo>
                    <a:pt x="70347" y="393699"/>
                  </a:lnTo>
                  <a:close/>
                </a:path>
                <a:path w="2894965" h="2400300">
                  <a:moveTo>
                    <a:pt x="1339576" y="1739899"/>
                  </a:moveTo>
                  <a:lnTo>
                    <a:pt x="1319731" y="1727199"/>
                  </a:lnTo>
                  <a:lnTo>
                    <a:pt x="1302192" y="1714499"/>
                  </a:lnTo>
                  <a:lnTo>
                    <a:pt x="1291900" y="1701799"/>
                  </a:lnTo>
                  <a:lnTo>
                    <a:pt x="1287121" y="1689099"/>
                  </a:lnTo>
                  <a:lnTo>
                    <a:pt x="1287841" y="1676399"/>
                  </a:lnTo>
                  <a:lnTo>
                    <a:pt x="1294051" y="1650999"/>
                  </a:lnTo>
                  <a:lnTo>
                    <a:pt x="1063780" y="1422399"/>
                  </a:lnTo>
                  <a:lnTo>
                    <a:pt x="1063780" y="1117599"/>
                  </a:lnTo>
                  <a:lnTo>
                    <a:pt x="594103" y="647699"/>
                  </a:lnTo>
                  <a:lnTo>
                    <a:pt x="594103" y="419099"/>
                  </a:lnTo>
                  <a:lnTo>
                    <a:pt x="523872" y="355599"/>
                  </a:lnTo>
                  <a:lnTo>
                    <a:pt x="559299" y="355599"/>
                  </a:lnTo>
                  <a:lnTo>
                    <a:pt x="620518" y="419099"/>
                  </a:lnTo>
                  <a:lnTo>
                    <a:pt x="620518" y="634999"/>
                  </a:lnTo>
                  <a:lnTo>
                    <a:pt x="1090194" y="1104899"/>
                  </a:lnTo>
                  <a:lnTo>
                    <a:pt x="1090194" y="1409699"/>
                  </a:lnTo>
                  <a:lnTo>
                    <a:pt x="1312758" y="1638299"/>
                  </a:lnTo>
                  <a:lnTo>
                    <a:pt x="1376960" y="1638299"/>
                  </a:lnTo>
                  <a:lnTo>
                    <a:pt x="1388532" y="1663699"/>
                  </a:lnTo>
                  <a:lnTo>
                    <a:pt x="1392389" y="1676399"/>
                  </a:lnTo>
                  <a:lnTo>
                    <a:pt x="1388532" y="1701799"/>
                  </a:lnTo>
                  <a:lnTo>
                    <a:pt x="1376960" y="1714499"/>
                  </a:lnTo>
                  <a:lnTo>
                    <a:pt x="1359422" y="1727199"/>
                  </a:lnTo>
                  <a:lnTo>
                    <a:pt x="1339576" y="1739899"/>
                  </a:lnTo>
                  <a:close/>
                </a:path>
                <a:path w="2894965" h="2400300">
                  <a:moveTo>
                    <a:pt x="1271862" y="469899"/>
                  </a:moveTo>
                  <a:lnTo>
                    <a:pt x="1253776" y="469899"/>
                  </a:lnTo>
                  <a:lnTo>
                    <a:pt x="1245821" y="457199"/>
                  </a:lnTo>
                  <a:lnTo>
                    <a:pt x="1245821" y="431799"/>
                  </a:lnTo>
                  <a:lnTo>
                    <a:pt x="1278823" y="431799"/>
                  </a:lnTo>
                  <a:lnTo>
                    <a:pt x="1280812" y="444499"/>
                  </a:lnTo>
                  <a:lnTo>
                    <a:pt x="1609437" y="444499"/>
                  </a:lnTo>
                  <a:lnTo>
                    <a:pt x="1597349" y="457199"/>
                  </a:lnTo>
                  <a:lnTo>
                    <a:pt x="1278823" y="457199"/>
                  </a:lnTo>
                  <a:lnTo>
                    <a:pt x="1271862" y="469899"/>
                  </a:lnTo>
                  <a:close/>
                </a:path>
                <a:path w="2894965" h="2400300">
                  <a:moveTo>
                    <a:pt x="68055" y="469899"/>
                  </a:moveTo>
                  <a:lnTo>
                    <a:pt x="35053" y="469899"/>
                  </a:lnTo>
                  <a:lnTo>
                    <a:pt x="35053" y="444499"/>
                  </a:lnTo>
                  <a:lnTo>
                    <a:pt x="68055" y="444499"/>
                  </a:lnTo>
                  <a:lnTo>
                    <a:pt x="70044" y="457199"/>
                  </a:lnTo>
                  <a:lnTo>
                    <a:pt x="68055" y="469899"/>
                  </a:lnTo>
                  <a:close/>
                </a:path>
                <a:path w="2894965" h="2400300">
                  <a:moveTo>
                    <a:pt x="1676475" y="558799"/>
                  </a:moveTo>
                  <a:lnTo>
                    <a:pt x="1659686" y="558799"/>
                  </a:lnTo>
                  <a:lnTo>
                    <a:pt x="1765157" y="457199"/>
                  </a:lnTo>
                  <a:lnTo>
                    <a:pt x="2859765" y="457199"/>
                  </a:lnTo>
                  <a:lnTo>
                    <a:pt x="2861753" y="444499"/>
                  </a:lnTo>
                  <a:lnTo>
                    <a:pt x="2894756" y="444499"/>
                  </a:lnTo>
                  <a:lnTo>
                    <a:pt x="2894756" y="469899"/>
                  </a:lnTo>
                  <a:lnTo>
                    <a:pt x="1768762" y="469899"/>
                  </a:lnTo>
                  <a:lnTo>
                    <a:pt x="1676475" y="558799"/>
                  </a:lnTo>
                  <a:close/>
                </a:path>
                <a:path w="2894965" h="2400300">
                  <a:moveTo>
                    <a:pt x="519584" y="1917699"/>
                  </a:moveTo>
                  <a:lnTo>
                    <a:pt x="510758" y="1917699"/>
                  </a:lnTo>
                  <a:lnTo>
                    <a:pt x="510758" y="1650999"/>
                  </a:lnTo>
                  <a:lnTo>
                    <a:pt x="279867" y="1422399"/>
                  </a:lnTo>
                  <a:lnTo>
                    <a:pt x="279867" y="863599"/>
                  </a:lnTo>
                  <a:lnTo>
                    <a:pt x="473405" y="673099"/>
                  </a:lnTo>
                  <a:lnTo>
                    <a:pt x="473405" y="507999"/>
                  </a:lnTo>
                  <a:lnTo>
                    <a:pt x="429775" y="457199"/>
                  </a:lnTo>
                  <a:lnTo>
                    <a:pt x="433380" y="457199"/>
                  </a:lnTo>
                  <a:lnTo>
                    <a:pt x="482231" y="495299"/>
                  </a:lnTo>
                  <a:lnTo>
                    <a:pt x="482231" y="673099"/>
                  </a:lnTo>
                  <a:lnTo>
                    <a:pt x="288692" y="863599"/>
                  </a:lnTo>
                  <a:lnTo>
                    <a:pt x="288692" y="1422399"/>
                  </a:lnTo>
                  <a:lnTo>
                    <a:pt x="519584" y="1650999"/>
                  </a:lnTo>
                  <a:lnTo>
                    <a:pt x="519584" y="1917699"/>
                  </a:lnTo>
                  <a:close/>
                </a:path>
                <a:path w="2894965" h="2400300">
                  <a:moveTo>
                    <a:pt x="2886738" y="482599"/>
                  </a:moveTo>
                  <a:lnTo>
                    <a:pt x="2868714" y="482599"/>
                  </a:lnTo>
                  <a:lnTo>
                    <a:pt x="2861753" y="469899"/>
                  </a:lnTo>
                  <a:lnTo>
                    <a:pt x="2894756" y="469899"/>
                  </a:lnTo>
                  <a:lnTo>
                    <a:pt x="2886738" y="482599"/>
                  </a:lnTo>
                  <a:close/>
                </a:path>
                <a:path w="2894965" h="2400300">
                  <a:moveTo>
                    <a:pt x="999019" y="507999"/>
                  </a:moveTo>
                  <a:lnTo>
                    <a:pt x="973909" y="507999"/>
                  </a:lnTo>
                  <a:lnTo>
                    <a:pt x="979843" y="495299"/>
                  </a:lnTo>
                  <a:lnTo>
                    <a:pt x="993085" y="495299"/>
                  </a:lnTo>
                  <a:lnTo>
                    <a:pt x="999019" y="507999"/>
                  </a:lnTo>
                  <a:close/>
                </a:path>
                <a:path w="2894965" h="2400300">
                  <a:moveTo>
                    <a:pt x="1005793" y="520699"/>
                  </a:moveTo>
                  <a:lnTo>
                    <a:pt x="968689" y="520699"/>
                  </a:lnTo>
                  <a:lnTo>
                    <a:pt x="969994" y="507999"/>
                  </a:lnTo>
                  <a:lnTo>
                    <a:pt x="1004861" y="507999"/>
                  </a:lnTo>
                  <a:lnTo>
                    <a:pt x="1005793" y="520699"/>
                  </a:lnTo>
                  <a:close/>
                </a:path>
                <a:path w="2894965" h="2400300">
                  <a:moveTo>
                    <a:pt x="1716244" y="723899"/>
                  </a:moveTo>
                  <a:lnTo>
                    <a:pt x="1182800" y="723899"/>
                  </a:lnTo>
                  <a:lnTo>
                    <a:pt x="995476" y="533399"/>
                  </a:lnTo>
                  <a:lnTo>
                    <a:pt x="973909" y="533399"/>
                  </a:lnTo>
                  <a:lnTo>
                    <a:pt x="969994" y="520699"/>
                  </a:lnTo>
                  <a:lnTo>
                    <a:pt x="1001816" y="520699"/>
                  </a:lnTo>
                  <a:lnTo>
                    <a:pt x="1186529" y="711199"/>
                  </a:lnTo>
                  <a:lnTo>
                    <a:pt x="1727804" y="711199"/>
                  </a:lnTo>
                  <a:lnTo>
                    <a:pt x="1716244" y="723899"/>
                  </a:lnTo>
                  <a:close/>
                </a:path>
                <a:path w="2894965" h="2400300">
                  <a:moveTo>
                    <a:pt x="352972" y="2158999"/>
                  </a:moveTo>
                  <a:lnTo>
                    <a:pt x="311921" y="2158999"/>
                  </a:lnTo>
                  <a:lnTo>
                    <a:pt x="295125" y="2146299"/>
                  </a:lnTo>
                  <a:lnTo>
                    <a:pt x="283782" y="2133599"/>
                  </a:lnTo>
                  <a:lnTo>
                    <a:pt x="279618" y="2108199"/>
                  </a:lnTo>
                  <a:lnTo>
                    <a:pt x="282615" y="2095499"/>
                  </a:lnTo>
                  <a:lnTo>
                    <a:pt x="290914" y="2082799"/>
                  </a:lnTo>
                  <a:lnTo>
                    <a:pt x="303478" y="2070099"/>
                  </a:lnTo>
                  <a:lnTo>
                    <a:pt x="319270" y="2057399"/>
                  </a:lnTo>
                  <a:lnTo>
                    <a:pt x="319270" y="1663699"/>
                  </a:lnTo>
                  <a:lnTo>
                    <a:pt x="168616" y="1511299"/>
                  </a:lnTo>
                  <a:lnTo>
                    <a:pt x="168616" y="749299"/>
                  </a:lnTo>
                  <a:lnTo>
                    <a:pt x="267126" y="647699"/>
                  </a:lnTo>
                  <a:lnTo>
                    <a:pt x="260916" y="622299"/>
                  </a:lnTo>
                  <a:lnTo>
                    <a:pt x="275267" y="584199"/>
                  </a:lnTo>
                  <a:lnTo>
                    <a:pt x="312651" y="558799"/>
                  </a:lnTo>
                  <a:lnTo>
                    <a:pt x="332497" y="571499"/>
                  </a:lnTo>
                  <a:lnTo>
                    <a:pt x="350035" y="584199"/>
                  </a:lnTo>
                  <a:lnTo>
                    <a:pt x="361607" y="596899"/>
                  </a:lnTo>
                  <a:lnTo>
                    <a:pt x="365464" y="622299"/>
                  </a:lnTo>
                  <a:lnTo>
                    <a:pt x="361607" y="634999"/>
                  </a:lnTo>
                  <a:lnTo>
                    <a:pt x="350035" y="660399"/>
                  </a:lnTo>
                  <a:lnTo>
                    <a:pt x="285771" y="660399"/>
                  </a:lnTo>
                  <a:lnTo>
                    <a:pt x="195030" y="749299"/>
                  </a:lnTo>
                  <a:lnTo>
                    <a:pt x="195030" y="1498599"/>
                  </a:lnTo>
                  <a:lnTo>
                    <a:pt x="345623" y="1650999"/>
                  </a:lnTo>
                  <a:lnTo>
                    <a:pt x="345623" y="2057399"/>
                  </a:lnTo>
                  <a:lnTo>
                    <a:pt x="361415" y="2070099"/>
                  </a:lnTo>
                  <a:lnTo>
                    <a:pt x="373979" y="2082799"/>
                  </a:lnTo>
                  <a:lnTo>
                    <a:pt x="382278" y="2095499"/>
                  </a:lnTo>
                  <a:lnTo>
                    <a:pt x="385275" y="2108199"/>
                  </a:lnTo>
                  <a:lnTo>
                    <a:pt x="381111" y="2133599"/>
                  </a:lnTo>
                  <a:lnTo>
                    <a:pt x="369768" y="2146299"/>
                  </a:lnTo>
                  <a:lnTo>
                    <a:pt x="352972" y="2158999"/>
                  </a:lnTo>
                  <a:close/>
                </a:path>
                <a:path w="2894965" h="2400300">
                  <a:moveTo>
                    <a:pt x="2242106" y="622299"/>
                  </a:moveTo>
                  <a:lnTo>
                    <a:pt x="2224082" y="622299"/>
                  </a:lnTo>
                  <a:lnTo>
                    <a:pt x="2217121" y="609599"/>
                  </a:lnTo>
                  <a:lnTo>
                    <a:pt x="2215132" y="596899"/>
                  </a:lnTo>
                  <a:lnTo>
                    <a:pt x="2217121" y="584199"/>
                  </a:lnTo>
                  <a:lnTo>
                    <a:pt x="2250123" y="584199"/>
                  </a:lnTo>
                  <a:lnTo>
                    <a:pt x="2250123" y="609599"/>
                  </a:lnTo>
                  <a:lnTo>
                    <a:pt x="2242106" y="622299"/>
                  </a:lnTo>
                  <a:close/>
                </a:path>
                <a:path w="2894965" h="2400300">
                  <a:moveTo>
                    <a:pt x="1727804" y="711199"/>
                  </a:moveTo>
                  <a:lnTo>
                    <a:pt x="1712639" y="711199"/>
                  </a:lnTo>
                  <a:lnTo>
                    <a:pt x="1828241" y="596899"/>
                  </a:lnTo>
                  <a:lnTo>
                    <a:pt x="1831845" y="596899"/>
                  </a:lnTo>
                  <a:lnTo>
                    <a:pt x="1727804" y="711199"/>
                  </a:lnTo>
                  <a:close/>
                </a:path>
                <a:path w="2894965" h="2400300">
                  <a:moveTo>
                    <a:pt x="318975" y="673099"/>
                  </a:moveTo>
                  <a:lnTo>
                    <a:pt x="301948" y="673099"/>
                  </a:lnTo>
                  <a:lnTo>
                    <a:pt x="285771" y="660399"/>
                  </a:lnTo>
                  <a:lnTo>
                    <a:pt x="335467" y="660399"/>
                  </a:lnTo>
                  <a:lnTo>
                    <a:pt x="318975" y="673099"/>
                  </a:lnTo>
                  <a:close/>
                </a:path>
                <a:path w="2894965" h="2400300">
                  <a:moveTo>
                    <a:pt x="595160" y="749299"/>
                  </a:moveTo>
                  <a:lnTo>
                    <a:pt x="560293" y="749299"/>
                  </a:lnTo>
                  <a:lnTo>
                    <a:pt x="566135" y="736599"/>
                  </a:lnTo>
                  <a:lnTo>
                    <a:pt x="591244" y="736599"/>
                  </a:lnTo>
                  <a:lnTo>
                    <a:pt x="595160" y="749299"/>
                  </a:lnTo>
                  <a:close/>
                </a:path>
                <a:path w="2894965" h="2400300">
                  <a:moveTo>
                    <a:pt x="659238" y="2171699"/>
                  </a:moveTo>
                  <a:lnTo>
                    <a:pt x="635123" y="2171699"/>
                  </a:lnTo>
                  <a:lnTo>
                    <a:pt x="642768" y="2158999"/>
                  </a:lnTo>
                  <a:lnTo>
                    <a:pt x="642768" y="1600199"/>
                  </a:lnTo>
                  <a:lnTo>
                    <a:pt x="395841" y="1346199"/>
                  </a:lnTo>
                  <a:lnTo>
                    <a:pt x="395841" y="927099"/>
                  </a:lnTo>
                  <a:lnTo>
                    <a:pt x="563463" y="761999"/>
                  </a:lnTo>
                  <a:lnTo>
                    <a:pt x="559361" y="749299"/>
                  </a:lnTo>
                  <a:lnTo>
                    <a:pt x="596465" y="749299"/>
                  </a:lnTo>
                  <a:lnTo>
                    <a:pt x="595160" y="761999"/>
                  </a:lnTo>
                  <a:lnTo>
                    <a:pt x="569740" y="761999"/>
                  </a:lnTo>
                  <a:lnTo>
                    <a:pt x="404666" y="927099"/>
                  </a:lnTo>
                  <a:lnTo>
                    <a:pt x="404666" y="1346199"/>
                  </a:lnTo>
                  <a:lnTo>
                    <a:pt x="651593" y="1587499"/>
                  </a:lnTo>
                  <a:lnTo>
                    <a:pt x="651593" y="2158999"/>
                  </a:lnTo>
                  <a:lnTo>
                    <a:pt x="659238" y="2171699"/>
                  </a:lnTo>
                  <a:close/>
                </a:path>
                <a:path w="2894965" h="2400300">
                  <a:moveTo>
                    <a:pt x="585216" y="774699"/>
                  </a:moveTo>
                  <a:lnTo>
                    <a:pt x="576514" y="774699"/>
                  </a:lnTo>
                  <a:lnTo>
                    <a:pt x="569740" y="761999"/>
                  </a:lnTo>
                  <a:lnTo>
                    <a:pt x="591244" y="761999"/>
                  </a:lnTo>
                  <a:lnTo>
                    <a:pt x="585216" y="774699"/>
                  </a:lnTo>
                  <a:close/>
                </a:path>
                <a:path w="2894965" h="2400300">
                  <a:moveTo>
                    <a:pt x="574215" y="850899"/>
                  </a:moveTo>
                  <a:lnTo>
                    <a:pt x="539348" y="850899"/>
                  </a:lnTo>
                  <a:lnTo>
                    <a:pt x="543264" y="838199"/>
                  </a:lnTo>
                  <a:lnTo>
                    <a:pt x="568373" y="838199"/>
                  </a:lnTo>
                  <a:lnTo>
                    <a:pt x="574215" y="850899"/>
                  </a:lnTo>
                  <a:close/>
                </a:path>
                <a:path w="2894965" h="2400300">
                  <a:moveTo>
                    <a:pt x="1241968" y="1841499"/>
                  </a:moveTo>
                  <a:lnTo>
                    <a:pt x="1238301" y="1841499"/>
                  </a:lnTo>
                  <a:lnTo>
                    <a:pt x="871111" y="1473199"/>
                  </a:lnTo>
                  <a:lnTo>
                    <a:pt x="871111" y="1168399"/>
                  </a:lnTo>
                  <a:lnTo>
                    <a:pt x="564830" y="863599"/>
                  </a:lnTo>
                  <a:lnTo>
                    <a:pt x="539348" y="863599"/>
                  </a:lnTo>
                  <a:lnTo>
                    <a:pt x="538043" y="850899"/>
                  </a:lnTo>
                  <a:lnTo>
                    <a:pt x="575147" y="850899"/>
                  </a:lnTo>
                  <a:lnTo>
                    <a:pt x="571045" y="863599"/>
                  </a:lnTo>
                  <a:lnTo>
                    <a:pt x="879937" y="1168399"/>
                  </a:lnTo>
                  <a:lnTo>
                    <a:pt x="879937" y="1473199"/>
                  </a:lnTo>
                  <a:lnTo>
                    <a:pt x="1241968" y="1841499"/>
                  </a:lnTo>
                  <a:close/>
                </a:path>
                <a:path w="2894965" h="2400300">
                  <a:moveTo>
                    <a:pt x="1876221" y="876299"/>
                  </a:moveTo>
                  <a:lnTo>
                    <a:pt x="1843219" y="876299"/>
                  </a:lnTo>
                  <a:lnTo>
                    <a:pt x="1841230" y="863599"/>
                  </a:lnTo>
                  <a:lnTo>
                    <a:pt x="1843219" y="850899"/>
                  </a:lnTo>
                  <a:lnTo>
                    <a:pt x="1876221" y="850899"/>
                  </a:lnTo>
                  <a:lnTo>
                    <a:pt x="1876221" y="876299"/>
                  </a:lnTo>
                  <a:close/>
                </a:path>
                <a:path w="2894965" h="2400300">
                  <a:moveTo>
                    <a:pt x="557993" y="876299"/>
                  </a:moveTo>
                  <a:lnTo>
                    <a:pt x="549292" y="876299"/>
                  </a:lnTo>
                  <a:lnTo>
                    <a:pt x="543264" y="863599"/>
                  </a:lnTo>
                  <a:lnTo>
                    <a:pt x="564830" y="863599"/>
                  </a:lnTo>
                  <a:lnTo>
                    <a:pt x="557993" y="876299"/>
                  </a:lnTo>
                  <a:close/>
                </a:path>
                <a:path w="2894965" h="2400300">
                  <a:moveTo>
                    <a:pt x="784783" y="1765299"/>
                  </a:moveTo>
                  <a:lnTo>
                    <a:pt x="749481" y="1765299"/>
                  </a:lnTo>
                  <a:lnTo>
                    <a:pt x="749481" y="1536699"/>
                  </a:lnTo>
                  <a:lnTo>
                    <a:pt x="588323" y="1384299"/>
                  </a:lnTo>
                  <a:lnTo>
                    <a:pt x="588323" y="1142999"/>
                  </a:lnTo>
                  <a:lnTo>
                    <a:pt x="567273" y="1130299"/>
                  </a:lnTo>
                  <a:lnTo>
                    <a:pt x="550582" y="1117599"/>
                  </a:lnTo>
                  <a:lnTo>
                    <a:pt x="539554" y="1092199"/>
                  </a:lnTo>
                  <a:lnTo>
                    <a:pt x="535495" y="1079499"/>
                  </a:lnTo>
                  <a:lnTo>
                    <a:pt x="541123" y="1041399"/>
                  </a:lnTo>
                  <a:lnTo>
                    <a:pt x="556191" y="1028699"/>
                  </a:lnTo>
                  <a:lnTo>
                    <a:pt x="578530" y="1015999"/>
                  </a:lnTo>
                  <a:lnTo>
                    <a:pt x="605974" y="1003299"/>
                  </a:lnTo>
                  <a:lnTo>
                    <a:pt x="633427" y="1015999"/>
                  </a:lnTo>
                  <a:lnTo>
                    <a:pt x="655781" y="1028699"/>
                  </a:lnTo>
                  <a:lnTo>
                    <a:pt x="670851" y="1041399"/>
                  </a:lnTo>
                  <a:lnTo>
                    <a:pt x="676454" y="1079499"/>
                  </a:lnTo>
                  <a:lnTo>
                    <a:pt x="672394" y="1092199"/>
                  </a:lnTo>
                  <a:lnTo>
                    <a:pt x="661366" y="1117599"/>
                  </a:lnTo>
                  <a:lnTo>
                    <a:pt x="644675" y="1130299"/>
                  </a:lnTo>
                  <a:lnTo>
                    <a:pt x="623625" y="1142999"/>
                  </a:lnTo>
                  <a:lnTo>
                    <a:pt x="623625" y="1358899"/>
                  </a:lnTo>
                  <a:lnTo>
                    <a:pt x="784783" y="1523999"/>
                  </a:lnTo>
                  <a:lnTo>
                    <a:pt x="784783" y="1765299"/>
                  </a:lnTo>
                  <a:close/>
                </a:path>
                <a:path w="2894965" h="2400300">
                  <a:moveTo>
                    <a:pt x="2355780" y="1092199"/>
                  </a:moveTo>
                  <a:lnTo>
                    <a:pt x="2320789" y="1092199"/>
                  </a:lnTo>
                  <a:lnTo>
                    <a:pt x="2322778" y="1079499"/>
                  </a:lnTo>
                  <a:lnTo>
                    <a:pt x="2347825" y="1079499"/>
                  </a:lnTo>
                  <a:lnTo>
                    <a:pt x="2355780" y="1092199"/>
                  </a:lnTo>
                  <a:close/>
                </a:path>
                <a:path w="2894965" h="2400300">
                  <a:moveTo>
                    <a:pt x="1580257" y="1523999"/>
                  </a:moveTo>
                  <a:lnTo>
                    <a:pt x="1547255" y="1523999"/>
                  </a:lnTo>
                  <a:lnTo>
                    <a:pt x="1545266" y="1511299"/>
                  </a:lnTo>
                  <a:lnTo>
                    <a:pt x="1349241" y="1511299"/>
                  </a:lnTo>
                  <a:lnTo>
                    <a:pt x="1185472" y="1346199"/>
                  </a:lnTo>
                  <a:lnTo>
                    <a:pt x="1185472" y="1155699"/>
                  </a:lnTo>
                  <a:lnTo>
                    <a:pt x="1601264" y="1155699"/>
                  </a:lnTo>
                  <a:lnTo>
                    <a:pt x="1614113" y="1168399"/>
                  </a:lnTo>
                  <a:lnTo>
                    <a:pt x="1194298" y="1168399"/>
                  </a:lnTo>
                  <a:lnTo>
                    <a:pt x="1194298" y="1346199"/>
                  </a:lnTo>
                  <a:lnTo>
                    <a:pt x="1352908" y="1498599"/>
                  </a:lnTo>
                  <a:lnTo>
                    <a:pt x="1580257" y="1498599"/>
                  </a:lnTo>
                  <a:lnTo>
                    <a:pt x="1580257" y="1523999"/>
                  </a:lnTo>
                  <a:close/>
                </a:path>
                <a:path w="2894965" h="2400300">
                  <a:moveTo>
                    <a:pt x="2008292" y="1320799"/>
                  </a:moveTo>
                  <a:lnTo>
                    <a:pt x="1975290" y="1320799"/>
                  </a:lnTo>
                  <a:lnTo>
                    <a:pt x="1973302" y="1308099"/>
                  </a:lnTo>
                  <a:lnTo>
                    <a:pt x="1738992" y="1308099"/>
                  </a:lnTo>
                  <a:lnTo>
                    <a:pt x="1597597" y="1168399"/>
                  </a:lnTo>
                  <a:lnTo>
                    <a:pt x="1614113" y="1168399"/>
                  </a:lnTo>
                  <a:lnTo>
                    <a:pt x="1742596" y="1295399"/>
                  </a:lnTo>
                  <a:lnTo>
                    <a:pt x="2008292" y="1295399"/>
                  </a:lnTo>
                  <a:lnTo>
                    <a:pt x="2008292" y="1320799"/>
                  </a:lnTo>
                  <a:close/>
                </a:path>
                <a:path w="2894965" h="2400300">
                  <a:moveTo>
                    <a:pt x="2008292" y="1295399"/>
                  </a:moveTo>
                  <a:lnTo>
                    <a:pt x="1975290" y="1295399"/>
                  </a:lnTo>
                  <a:lnTo>
                    <a:pt x="1982251" y="1282699"/>
                  </a:lnTo>
                  <a:lnTo>
                    <a:pt x="2000337" y="1282699"/>
                  </a:lnTo>
                  <a:lnTo>
                    <a:pt x="2008292" y="1295399"/>
                  </a:lnTo>
                  <a:close/>
                </a:path>
                <a:path w="2894965" h="2400300">
                  <a:moveTo>
                    <a:pt x="1580257" y="1498599"/>
                  </a:moveTo>
                  <a:lnTo>
                    <a:pt x="1547255" y="1498599"/>
                  </a:lnTo>
                  <a:lnTo>
                    <a:pt x="1554216" y="1485899"/>
                  </a:lnTo>
                  <a:lnTo>
                    <a:pt x="1572302" y="1485899"/>
                  </a:lnTo>
                  <a:lnTo>
                    <a:pt x="1580257" y="1498599"/>
                  </a:lnTo>
                  <a:close/>
                </a:path>
                <a:path w="2894965" h="2400300">
                  <a:moveTo>
                    <a:pt x="1362366" y="1638299"/>
                  </a:moveTo>
                  <a:lnTo>
                    <a:pt x="1312758" y="1638299"/>
                  </a:lnTo>
                  <a:lnTo>
                    <a:pt x="1328890" y="1625599"/>
                  </a:lnTo>
                  <a:lnTo>
                    <a:pt x="1345885" y="1625599"/>
                  </a:lnTo>
                  <a:lnTo>
                    <a:pt x="1362366" y="1638299"/>
                  </a:lnTo>
                  <a:close/>
                </a:path>
                <a:path w="2894965" h="2400300">
                  <a:moveTo>
                    <a:pt x="192668" y="1676399"/>
                  </a:moveTo>
                  <a:lnTo>
                    <a:pt x="168492" y="1676399"/>
                  </a:lnTo>
                  <a:lnTo>
                    <a:pt x="162774" y="1663699"/>
                  </a:lnTo>
                  <a:lnTo>
                    <a:pt x="162774" y="1650999"/>
                  </a:lnTo>
                  <a:lnTo>
                    <a:pt x="170791" y="1638299"/>
                  </a:lnTo>
                  <a:lnTo>
                    <a:pt x="190369" y="1638299"/>
                  </a:lnTo>
                  <a:lnTo>
                    <a:pt x="198324" y="1650999"/>
                  </a:lnTo>
                  <a:lnTo>
                    <a:pt x="198324" y="1663699"/>
                  </a:lnTo>
                  <a:lnTo>
                    <a:pt x="192668" y="1676399"/>
                  </a:lnTo>
                  <a:close/>
                </a:path>
                <a:path w="2894965" h="2400300">
                  <a:moveTo>
                    <a:pt x="122189" y="2362199"/>
                  </a:moveTo>
                  <a:lnTo>
                    <a:pt x="113363" y="2362199"/>
                  </a:lnTo>
                  <a:lnTo>
                    <a:pt x="113363" y="2031999"/>
                  </a:lnTo>
                  <a:lnTo>
                    <a:pt x="176136" y="1968499"/>
                  </a:lnTo>
                  <a:lnTo>
                    <a:pt x="176136" y="1676399"/>
                  </a:lnTo>
                  <a:lnTo>
                    <a:pt x="184962" y="1676399"/>
                  </a:lnTo>
                  <a:lnTo>
                    <a:pt x="184962" y="1981199"/>
                  </a:lnTo>
                  <a:lnTo>
                    <a:pt x="122189" y="2044699"/>
                  </a:lnTo>
                  <a:lnTo>
                    <a:pt x="122189" y="2362199"/>
                  </a:lnTo>
                  <a:close/>
                </a:path>
                <a:path w="2894965" h="2400300">
                  <a:moveTo>
                    <a:pt x="794576" y="1892299"/>
                  </a:moveTo>
                  <a:lnTo>
                    <a:pt x="739680" y="1892299"/>
                  </a:lnTo>
                  <a:lnTo>
                    <a:pt x="717326" y="1879599"/>
                  </a:lnTo>
                  <a:lnTo>
                    <a:pt x="702255" y="1854199"/>
                  </a:lnTo>
                  <a:lnTo>
                    <a:pt x="696653" y="1828799"/>
                  </a:lnTo>
                  <a:lnTo>
                    <a:pt x="700712" y="1803399"/>
                  </a:lnTo>
                  <a:lnTo>
                    <a:pt x="711740" y="1790699"/>
                  </a:lnTo>
                  <a:lnTo>
                    <a:pt x="728431" y="1765299"/>
                  </a:lnTo>
                  <a:lnTo>
                    <a:pt x="805833" y="1765299"/>
                  </a:lnTo>
                  <a:lnTo>
                    <a:pt x="822525" y="1790699"/>
                  </a:lnTo>
                  <a:lnTo>
                    <a:pt x="833552" y="1803399"/>
                  </a:lnTo>
                  <a:lnTo>
                    <a:pt x="837612" y="1828799"/>
                  </a:lnTo>
                  <a:lnTo>
                    <a:pt x="831983" y="1854199"/>
                  </a:lnTo>
                  <a:lnTo>
                    <a:pt x="816915" y="1879599"/>
                  </a:lnTo>
                  <a:lnTo>
                    <a:pt x="794576" y="1892299"/>
                  </a:lnTo>
                  <a:close/>
                </a:path>
                <a:path w="2894965" h="2400300">
                  <a:moveTo>
                    <a:pt x="1947571" y="1854199"/>
                  </a:moveTo>
                  <a:lnTo>
                    <a:pt x="1914569" y="1854199"/>
                  </a:lnTo>
                  <a:lnTo>
                    <a:pt x="1912580" y="1841499"/>
                  </a:lnTo>
                  <a:lnTo>
                    <a:pt x="1914568" y="1828799"/>
                  </a:lnTo>
                  <a:lnTo>
                    <a:pt x="1921530" y="1816099"/>
                  </a:lnTo>
                  <a:lnTo>
                    <a:pt x="1939615" y="1816099"/>
                  </a:lnTo>
                  <a:lnTo>
                    <a:pt x="1947571" y="1828799"/>
                  </a:lnTo>
                  <a:lnTo>
                    <a:pt x="1947571" y="1854199"/>
                  </a:lnTo>
                  <a:close/>
                </a:path>
                <a:path w="2894965" h="2400300">
                  <a:moveTo>
                    <a:pt x="532946" y="1943099"/>
                  </a:moveTo>
                  <a:lnTo>
                    <a:pt x="497396" y="1943099"/>
                  </a:lnTo>
                  <a:lnTo>
                    <a:pt x="497396" y="1917699"/>
                  </a:lnTo>
                  <a:lnTo>
                    <a:pt x="532946" y="1917699"/>
                  </a:lnTo>
                  <a:lnTo>
                    <a:pt x="532946" y="1943099"/>
                  </a:lnTo>
                  <a:close/>
                </a:path>
                <a:path w="2894965" h="2400300">
                  <a:moveTo>
                    <a:pt x="664956" y="2197099"/>
                  </a:moveTo>
                  <a:lnTo>
                    <a:pt x="629405" y="2197099"/>
                  </a:lnTo>
                  <a:lnTo>
                    <a:pt x="629405" y="2171699"/>
                  </a:lnTo>
                  <a:lnTo>
                    <a:pt x="664956" y="2171699"/>
                  </a:lnTo>
                  <a:lnTo>
                    <a:pt x="664956" y="2197099"/>
                  </a:lnTo>
                  <a:close/>
                </a:path>
                <a:path w="2894965" h="2400300">
                  <a:moveTo>
                    <a:pt x="127534" y="2400299"/>
                  </a:moveTo>
                  <a:lnTo>
                    <a:pt x="107956" y="2400299"/>
                  </a:lnTo>
                  <a:lnTo>
                    <a:pt x="100001" y="2387599"/>
                  </a:lnTo>
                  <a:lnTo>
                    <a:pt x="100001" y="2374899"/>
                  </a:lnTo>
                  <a:lnTo>
                    <a:pt x="105719" y="2362199"/>
                  </a:lnTo>
                  <a:lnTo>
                    <a:pt x="129833" y="2362199"/>
                  </a:lnTo>
                  <a:lnTo>
                    <a:pt x="135551" y="2374899"/>
                  </a:lnTo>
                  <a:lnTo>
                    <a:pt x="135551" y="2387599"/>
                  </a:lnTo>
                  <a:lnTo>
                    <a:pt x="127534" y="2400299"/>
                  </a:lnTo>
                  <a:close/>
                </a:path>
              </a:pathLst>
            </a:custGeom>
            <a:solidFill>
              <a:srgbClr val="04F4F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4165230" y="4878427"/>
            <a:ext cx="3026410" cy="787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000" spc="285" b="1">
                <a:solidFill>
                  <a:srgbClr val="FFFFFF"/>
                </a:solidFill>
                <a:latin typeface="Trebuchet MS"/>
                <a:cs typeface="Trebuchet MS"/>
              </a:rPr>
              <a:t>ALCANCE</a:t>
            </a:r>
            <a:endParaRPr sz="5000">
              <a:latin typeface="Trebuchet MS"/>
              <a:cs typeface="Trebuchet MS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3171235" y="0"/>
            <a:ext cx="14088110" cy="8745220"/>
            <a:chOff x="3171235" y="0"/>
            <a:chExt cx="14088110" cy="8745220"/>
          </a:xfrm>
        </p:grpSpPr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6011386"/>
              <a:ext cx="104775" cy="104774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6887687"/>
              <a:ext cx="104775" cy="104774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7325836"/>
              <a:ext cx="104775" cy="104774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7763986"/>
              <a:ext cx="104775" cy="104774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8202136"/>
              <a:ext cx="104775" cy="104774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171235" y="8640286"/>
              <a:ext cx="104775" cy="104774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928431" y="6011386"/>
              <a:ext cx="104775" cy="104774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944306" y="0"/>
              <a:ext cx="4314824" cy="1400174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3421960" y="5776430"/>
            <a:ext cx="4969510" cy="3092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Gestión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residentes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unidades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habitacionales</a:t>
            </a:r>
            <a:endParaRPr sz="2500">
              <a:latin typeface="Tahoma"/>
              <a:cs typeface="Tahoma"/>
            </a:endParaRPr>
          </a:p>
          <a:p>
            <a:pPr marL="12700" marR="261620">
              <a:lnSpc>
                <a:spcPct val="114999"/>
              </a:lnSpc>
            </a:pP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Módulo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gastos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comunes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Sistema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encomiendas </a:t>
            </a:r>
            <a:r>
              <a:rPr dirty="0" sz="2500" spc="125">
                <a:solidFill>
                  <a:srgbClr val="FFFFFF"/>
                </a:solidFill>
                <a:latin typeface="Tahoma"/>
                <a:cs typeface="Tahoma"/>
              </a:rPr>
              <a:t>Chatbot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5">
                <a:solidFill>
                  <a:srgbClr val="FFFFFF"/>
                </a:solidFill>
                <a:latin typeface="Tahoma"/>
                <a:cs typeface="Tahoma"/>
              </a:rPr>
              <a:t>inteligencia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0">
                <a:solidFill>
                  <a:srgbClr val="FFFFFF"/>
                </a:solidFill>
                <a:latin typeface="Tahoma"/>
                <a:cs typeface="Tahoma"/>
              </a:rPr>
              <a:t>artificial </a:t>
            </a:r>
            <a:r>
              <a:rPr dirty="0" sz="2500" spc="100">
                <a:solidFill>
                  <a:srgbClr val="FFFFFF"/>
                </a:solidFill>
                <a:latin typeface="Tahoma"/>
                <a:cs typeface="Tahoma"/>
              </a:rPr>
              <a:t>Compatibilidad</a:t>
            </a:r>
            <a:r>
              <a:rPr dirty="0" sz="2500" spc="-8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multiplataforma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Panel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5">
                <a:solidFill>
                  <a:srgbClr val="FFFFFF"/>
                </a:solidFill>
                <a:latin typeface="Tahoma"/>
                <a:cs typeface="Tahoma"/>
              </a:rPr>
              <a:t>administración</a:t>
            </a:r>
            <a:endParaRPr sz="25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0179157" y="4491890"/>
            <a:ext cx="5040630" cy="3062605"/>
          </a:xfrm>
          <a:prstGeom prst="rect">
            <a:avLst/>
          </a:prstGeom>
        </p:spPr>
        <p:txBody>
          <a:bodyPr wrap="square" lIns="0" tIns="398780" rIns="0" bIns="0" rtlCol="0" vert="horz">
            <a:spAutoFit/>
          </a:bodyPr>
          <a:lstStyle/>
          <a:p>
            <a:pPr marL="271145">
              <a:lnSpc>
                <a:spcPct val="100000"/>
              </a:lnSpc>
              <a:spcBef>
                <a:spcPts val="3140"/>
              </a:spcBef>
            </a:pPr>
            <a:r>
              <a:rPr dirty="0" sz="5000" spc="180" b="1">
                <a:solidFill>
                  <a:srgbClr val="FFFFFF"/>
                </a:solidFill>
                <a:latin typeface="Trebuchet MS"/>
                <a:cs typeface="Trebuchet MS"/>
              </a:rPr>
              <a:t>LIMITACIONES</a:t>
            </a:r>
            <a:endParaRPr sz="5000">
              <a:latin typeface="Trebuchet MS"/>
              <a:cs typeface="Trebuchet MS"/>
            </a:endParaRPr>
          </a:p>
          <a:p>
            <a:pPr marL="12700" marR="5080" indent="83820">
              <a:lnSpc>
                <a:spcPct val="114999"/>
              </a:lnSpc>
              <a:spcBef>
                <a:spcPts val="1075"/>
              </a:spcBef>
            </a:pP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La</a:t>
            </a:r>
            <a:r>
              <a:rPr dirty="0" sz="250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5">
                <a:solidFill>
                  <a:srgbClr val="FFFFFF"/>
                </a:solidFill>
                <a:latin typeface="Tahoma"/>
                <a:cs typeface="Tahoma"/>
              </a:rPr>
              <a:t>implementación</a:t>
            </a:r>
            <a:r>
              <a:rPr dirty="0" sz="25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Tahoma"/>
                <a:cs typeface="Tahoma"/>
              </a:rPr>
              <a:t>todos</a:t>
            </a:r>
            <a:r>
              <a:rPr dirty="0" sz="2500" spc="-9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45">
                <a:solidFill>
                  <a:srgbClr val="FFFFFF"/>
                </a:solidFill>
                <a:latin typeface="Tahoma"/>
                <a:cs typeface="Tahoma"/>
              </a:rPr>
              <a:t>los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módulos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14">
                <a:solidFill>
                  <a:srgbClr val="FFFFFF"/>
                </a:solidFill>
                <a:latin typeface="Tahoma"/>
                <a:cs typeface="Tahoma"/>
              </a:rPr>
              <a:t>puede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50">
                <a:solidFill>
                  <a:srgbClr val="FFFFFF"/>
                </a:solidFill>
                <a:latin typeface="Tahoma"/>
                <a:cs typeface="Tahoma"/>
              </a:rPr>
              <a:t>requerir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una </a:t>
            </a:r>
            <a:r>
              <a:rPr dirty="0" sz="2500" spc="75">
                <a:solidFill>
                  <a:srgbClr val="FFFFFF"/>
                </a:solidFill>
                <a:latin typeface="Tahoma"/>
                <a:cs typeface="Tahoma"/>
              </a:rPr>
              <a:t>planificación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90">
                <a:solidFill>
                  <a:srgbClr val="FFFFFF"/>
                </a:solidFill>
                <a:latin typeface="Tahoma"/>
                <a:cs typeface="Tahoma"/>
              </a:rPr>
              <a:t>por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80">
                <a:solidFill>
                  <a:srgbClr val="FFFFFF"/>
                </a:solidFill>
                <a:latin typeface="Tahoma"/>
                <a:cs typeface="Tahoma"/>
              </a:rPr>
              <a:t>fases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25">
                <a:solidFill>
                  <a:srgbClr val="FFFFFF"/>
                </a:solidFill>
                <a:latin typeface="Tahoma"/>
                <a:cs typeface="Tahoma"/>
              </a:rPr>
              <a:t>debido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dirty="0" sz="2500" spc="-10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25">
                <a:solidFill>
                  <a:srgbClr val="FFFFFF"/>
                </a:solidFill>
                <a:latin typeface="Tahoma"/>
                <a:cs typeface="Tahoma"/>
              </a:rPr>
              <a:t>la </a:t>
            </a:r>
            <a:r>
              <a:rPr dirty="0" sz="2500" spc="95">
                <a:solidFill>
                  <a:srgbClr val="FFFFFF"/>
                </a:solidFill>
                <a:latin typeface="Tahoma"/>
                <a:cs typeface="Tahoma"/>
              </a:rPr>
              <a:t>complejidad</a:t>
            </a:r>
            <a:r>
              <a:rPr dirty="0" sz="25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35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60">
                <a:solidFill>
                  <a:srgbClr val="FFFFFF"/>
                </a:solidFill>
                <a:latin typeface="Tahoma"/>
                <a:cs typeface="Tahoma"/>
              </a:rPr>
              <a:t>carga</a:t>
            </a:r>
            <a:r>
              <a:rPr dirty="0" sz="2500" spc="-114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14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2500" spc="-1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00" spc="-10">
                <a:solidFill>
                  <a:srgbClr val="FFFFFF"/>
                </a:solidFill>
                <a:latin typeface="Tahoma"/>
                <a:cs typeface="Tahoma"/>
              </a:rPr>
              <a:t>trabajo.</a:t>
            </a:r>
            <a:endParaRPr sz="2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235230" y="1840467"/>
            <a:ext cx="7019925" cy="7019925"/>
            <a:chOff x="10235230" y="1840467"/>
            <a:chExt cx="7019925" cy="701992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35230" y="1840467"/>
              <a:ext cx="7019847" cy="7019847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10580573" y="2895777"/>
              <a:ext cx="6329680" cy="3632200"/>
            </a:xfrm>
            <a:custGeom>
              <a:avLst/>
              <a:gdLst/>
              <a:ahLst/>
              <a:cxnLst/>
              <a:rect l="l" t="t" r="r" b="b"/>
              <a:pathLst>
                <a:path w="6329680" h="3632200">
                  <a:moveTo>
                    <a:pt x="6329146" y="0"/>
                  </a:moveTo>
                  <a:lnTo>
                    <a:pt x="6299543" y="0"/>
                  </a:lnTo>
                  <a:lnTo>
                    <a:pt x="6299543" y="29210"/>
                  </a:lnTo>
                  <a:lnTo>
                    <a:pt x="6299543" y="3601720"/>
                  </a:lnTo>
                  <a:lnTo>
                    <a:pt x="29667" y="3601720"/>
                  </a:lnTo>
                  <a:lnTo>
                    <a:pt x="29667" y="29210"/>
                  </a:lnTo>
                  <a:lnTo>
                    <a:pt x="6299543" y="29210"/>
                  </a:lnTo>
                  <a:lnTo>
                    <a:pt x="6299543" y="0"/>
                  </a:lnTo>
                  <a:lnTo>
                    <a:pt x="0" y="0"/>
                  </a:lnTo>
                  <a:lnTo>
                    <a:pt x="0" y="29210"/>
                  </a:lnTo>
                  <a:lnTo>
                    <a:pt x="0" y="3601720"/>
                  </a:lnTo>
                  <a:lnTo>
                    <a:pt x="0" y="3616960"/>
                  </a:lnTo>
                  <a:lnTo>
                    <a:pt x="0" y="3632200"/>
                  </a:lnTo>
                  <a:lnTo>
                    <a:pt x="6329146" y="3632200"/>
                  </a:lnTo>
                  <a:lnTo>
                    <a:pt x="6329146" y="3616960"/>
                  </a:lnTo>
                  <a:lnTo>
                    <a:pt x="6314376" y="3616960"/>
                  </a:lnTo>
                  <a:lnTo>
                    <a:pt x="6314376" y="3616744"/>
                  </a:lnTo>
                  <a:lnTo>
                    <a:pt x="6329146" y="3616744"/>
                  </a:lnTo>
                  <a:lnTo>
                    <a:pt x="6329146" y="3601974"/>
                  </a:lnTo>
                  <a:lnTo>
                    <a:pt x="6314376" y="3601974"/>
                  </a:lnTo>
                  <a:lnTo>
                    <a:pt x="6314376" y="3601720"/>
                  </a:lnTo>
                  <a:lnTo>
                    <a:pt x="6329146" y="3601720"/>
                  </a:lnTo>
                  <a:lnTo>
                    <a:pt x="6329146" y="29210"/>
                  </a:lnTo>
                  <a:lnTo>
                    <a:pt x="6329146" y="0"/>
                  </a:lnTo>
                  <a:close/>
                </a:path>
              </a:pathLst>
            </a:custGeom>
            <a:solidFill>
              <a:srgbClr val="37B1B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034787" y="3846654"/>
              <a:ext cx="1344250" cy="1344250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1144034" y="3124809"/>
              <a:ext cx="5202555" cy="3173730"/>
            </a:xfrm>
            <a:custGeom>
              <a:avLst/>
              <a:gdLst/>
              <a:ahLst/>
              <a:cxnLst/>
              <a:rect l="l" t="t" r="r" b="b"/>
              <a:pathLst>
                <a:path w="5202555" h="3173729">
                  <a:moveTo>
                    <a:pt x="212305" y="3079445"/>
                  </a:moveTo>
                  <a:lnTo>
                    <a:pt x="132080" y="3079445"/>
                  </a:lnTo>
                  <a:lnTo>
                    <a:pt x="132080" y="1267117"/>
                  </a:lnTo>
                  <a:lnTo>
                    <a:pt x="80225" y="1267117"/>
                  </a:lnTo>
                  <a:lnTo>
                    <a:pt x="80225" y="3079445"/>
                  </a:lnTo>
                  <a:lnTo>
                    <a:pt x="0" y="3079445"/>
                  </a:lnTo>
                  <a:lnTo>
                    <a:pt x="0" y="3173285"/>
                  </a:lnTo>
                  <a:lnTo>
                    <a:pt x="80225" y="3173285"/>
                  </a:lnTo>
                  <a:lnTo>
                    <a:pt x="132080" y="3173285"/>
                  </a:lnTo>
                  <a:lnTo>
                    <a:pt x="212305" y="3173285"/>
                  </a:lnTo>
                  <a:lnTo>
                    <a:pt x="212305" y="3079445"/>
                  </a:lnTo>
                  <a:close/>
                </a:path>
                <a:path w="5202555" h="3173729">
                  <a:moveTo>
                    <a:pt x="446341" y="424738"/>
                  </a:moveTo>
                  <a:lnTo>
                    <a:pt x="388162" y="324002"/>
                  </a:lnTo>
                  <a:lnTo>
                    <a:pt x="271830" y="324002"/>
                  </a:lnTo>
                  <a:lnTo>
                    <a:pt x="213652" y="424738"/>
                  </a:lnTo>
                  <a:lnTo>
                    <a:pt x="271830" y="525475"/>
                  </a:lnTo>
                  <a:lnTo>
                    <a:pt x="388162" y="525475"/>
                  </a:lnTo>
                  <a:lnTo>
                    <a:pt x="446341" y="424738"/>
                  </a:lnTo>
                  <a:close/>
                </a:path>
                <a:path w="5202555" h="3173729">
                  <a:moveTo>
                    <a:pt x="449237" y="1083779"/>
                  </a:moveTo>
                  <a:lnTo>
                    <a:pt x="443433" y="1073734"/>
                  </a:lnTo>
                  <a:lnTo>
                    <a:pt x="443433" y="1083779"/>
                  </a:lnTo>
                  <a:lnTo>
                    <a:pt x="386689" y="1181989"/>
                  </a:lnTo>
                  <a:lnTo>
                    <a:pt x="273316" y="1181989"/>
                  </a:lnTo>
                  <a:lnTo>
                    <a:pt x="216560" y="1083779"/>
                  </a:lnTo>
                  <a:lnTo>
                    <a:pt x="273316" y="985558"/>
                  </a:lnTo>
                  <a:lnTo>
                    <a:pt x="386689" y="985558"/>
                  </a:lnTo>
                  <a:lnTo>
                    <a:pt x="443433" y="1083779"/>
                  </a:lnTo>
                  <a:lnTo>
                    <a:pt x="443433" y="1073734"/>
                  </a:lnTo>
                  <a:lnTo>
                    <a:pt x="392557" y="985558"/>
                  </a:lnTo>
                  <a:lnTo>
                    <a:pt x="389648" y="980528"/>
                  </a:lnTo>
                  <a:lnTo>
                    <a:pt x="270344" y="980528"/>
                  </a:lnTo>
                  <a:lnTo>
                    <a:pt x="210693" y="1083779"/>
                  </a:lnTo>
                  <a:lnTo>
                    <a:pt x="270344" y="1187094"/>
                  </a:lnTo>
                  <a:lnTo>
                    <a:pt x="389648" y="1187094"/>
                  </a:lnTo>
                  <a:lnTo>
                    <a:pt x="392595" y="1181989"/>
                  </a:lnTo>
                  <a:lnTo>
                    <a:pt x="449237" y="1083779"/>
                  </a:lnTo>
                  <a:close/>
                </a:path>
                <a:path w="5202555" h="3173729">
                  <a:moveTo>
                    <a:pt x="449237" y="865543"/>
                  </a:moveTo>
                  <a:lnTo>
                    <a:pt x="443433" y="855484"/>
                  </a:lnTo>
                  <a:lnTo>
                    <a:pt x="443433" y="865543"/>
                  </a:lnTo>
                  <a:lnTo>
                    <a:pt x="386689" y="963752"/>
                  </a:lnTo>
                  <a:lnTo>
                    <a:pt x="273316" y="963752"/>
                  </a:lnTo>
                  <a:lnTo>
                    <a:pt x="216560" y="865543"/>
                  </a:lnTo>
                  <a:lnTo>
                    <a:pt x="273316" y="767321"/>
                  </a:lnTo>
                  <a:lnTo>
                    <a:pt x="386689" y="767321"/>
                  </a:lnTo>
                  <a:lnTo>
                    <a:pt x="443433" y="865543"/>
                  </a:lnTo>
                  <a:lnTo>
                    <a:pt x="443433" y="855484"/>
                  </a:lnTo>
                  <a:lnTo>
                    <a:pt x="392595" y="767321"/>
                  </a:lnTo>
                  <a:lnTo>
                    <a:pt x="389648" y="762228"/>
                  </a:lnTo>
                  <a:lnTo>
                    <a:pt x="270344" y="762228"/>
                  </a:lnTo>
                  <a:lnTo>
                    <a:pt x="210693" y="865543"/>
                  </a:lnTo>
                  <a:lnTo>
                    <a:pt x="270344" y="968857"/>
                  </a:lnTo>
                  <a:lnTo>
                    <a:pt x="389648" y="968857"/>
                  </a:lnTo>
                  <a:lnTo>
                    <a:pt x="392595" y="963752"/>
                  </a:lnTo>
                  <a:lnTo>
                    <a:pt x="449237" y="865543"/>
                  </a:lnTo>
                  <a:close/>
                </a:path>
                <a:path w="5202555" h="3173729">
                  <a:moveTo>
                    <a:pt x="449237" y="645490"/>
                  </a:moveTo>
                  <a:lnTo>
                    <a:pt x="443433" y="635444"/>
                  </a:lnTo>
                  <a:lnTo>
                    <a:pt x="443433" y="645490"/>
                  </a:lnTo>
                  <a:lnTo>
                    <a:pt x="386689" y="743712"/>
                  </a:lnTo>
                  <a:lnTo>
                    <a:pt x="273316" y="743712"/>
                  </a:lnTo>
                  <a:lnTo>
                    <a:pt x="216560" y="645490"/>
                  </a:lnTo>
                  <a:lnTo>
                    <a:pt x="273316" y="547268"/>
                  </a:lnTo>
                  <a:lnTo>
                    <a:pt x="386689" y="547268"/>
                  </a:lnTo>
                  <a:lnTo>
                    <a:pt x="443433" y="645490"/>
                  </a:lnTo>
                  <a:lnTo>
                    <a:pt x="443433" y="635444"/>
                  </a:lnTo>
                  <a:lnTo>
                    <a:pt x="392557" y="547268"/>
                  </a:lnTo>
                  <a:lnTo>
                    <a:pt x="389648" y="542239"/>
                  </a:lnTo>
                  <a:lnTo>
                    <a:pt x="270344" y="542239"/>
                  </a:lnTo>
                  <a:lnTo>
                    <a:pt x="210693" y="645490"/>
                  </a:lnTo>
                  <a:lnTo>
                    <a:pt x="270344" y="748804"/>
                  </a:lnTo>
                  <a:lnTo>
                    <a:pt x="389648" y="748804"/>
                  </a:lnTo>
                  <a:lnTo>
                    <a:pt x="392595" y="743712"/>
                  </a:lnTo>
                  <a:lnTo>
                    <a:pt x="449237" y="645490"/>
                  </a:lnTo>
                  <a:close/>
                </a:path>
                <a:path w="5202555" h="3173729">
                  <a:moveTo>
                    <a:pt x="453047" y="1698434"/>
                  </a:moveTo>
                  <a:lnTo>
                    <a:pt x="186372" y="1698434"/>
                  </a:lnTo>
                  <a:lnTo>
                    <a:pt x="186372" y="1768868"/>
                  </a:lnTo>
                  <a:lnTo>
                    <a:pt x="453047" y="1768868"/>
                  </a:lnTo>
                  <a:lnTo>
                    <a:pt x="453047" y="1698434"/>
                  </a:lnTo>
                  <a:close/>
                </a:path>
                <a:path w="5202555" h="3173729">
                  <a:moveTo>
                    <a:pt x="459232" y="2089251"/>
                  </a:moveTo>
                  <a:lnTo>
                    <a:pt x="186372" y="2089251"/>
                  </a:lnTo>
                  <a:lnTo>
                    <a:pt x="186372" y="2159673"/>
                  </a:lnTo>
                  <a:lnTo>
                    <a:pt x="459232" y="2159673"/>
                  </a:lnTo>
                  <a:lnTo>
                    <a:pt x="459232" y="2089251"/>
                  </a:lnTo>
                  <a:close/>
                </a:path>
                <a:path w="5202555" h="3173729">
                  <a:moveTo>
                    <a:pt x="549135" y="2349868"/>
                  </a:moveTo>
                  <a:lnTo>
                    <a:pt x="186372" y="2349868"/>
                  </a:lnTo>
                  <a:lnTo>
                    <a:pt x="186372" y="2420226"/>
                  </a:lnTo>
                  <a:lnTo>
                    <a:pt x="549135" y="2420226"/>
                  </a:lnTo>
                  <a:lnTo>
                    <a:pt x="549135" y="2349868"/>
                  </a:lnTo>
                  <a:close/>
                </a:path>
                <a:path w="5202555" h="3173729">
                  <a:moveTo>
                    <a:pt x="551980" y="1828774"/>
                  </a:moveTo>
                  <a:lnTo>
                    <a:pt x="186372" y="1828774"/>
                  </a:lnTo>
                  <a:lnTo>
                    <a:pt x="186372" y="1899132"/>
                  </a:lnTo>
                  <a:lnTo>
                    <a:pt x="551980" y="1899132"/>
                  </a:lnTo>
                  <a:lnTo>
                    <a:pt x="551980" y="1828774"/>
                  </a:lnTo>
                  <a:close/>
                </a:path>
                <a:path w="5202555" h="3173729">
                  <a:moveTo>
                    <a:pt x="725906" y="2472004"/>
                  </a:moveTo>
                  <a:lnTo>
                    <a:pt x="192570" y="2472004"/>
                  </a:lnTo>
                  <a:lnTo>
                    <a:pt x="192570" y="2542362"/>
                  </a:lnTo>
                  <a:lnTo>
                    <a:pt x="725906" y="2542362"/>
                  </a:lnTo>
                  <a:lnTo>
                    <a:pt x="725906" y="2472004"/>
                  </a:lnTo>
                  <a:close/>
                </a:path>
                <a:path w="5202555" h="3173729">
                  <a:moveTo>
                    <a:pt x="725906" y="1437957"/>
                  </a:moveTo>
                  <a:lnTo>
                    <a:pt x="186372" y="1437957"/>
                  </a:lnTo>
                  <a:lnTo>
                    <a:pt x="186372" y="1508315"/>
                  </a:lnTo>
                  <a:lnTo>
                    <a:pt x="725906" y="1508315"/>
                  </a:lnTo>
                  <a:lnTo>
                    <a:pt x="725906" y="1437957"/>
                  </a:lnTo>
                  <a:close/>
                </a:path>
                <a:path w="5202555" h="3173729">
                  <a:moveTo>
                    <a:pt x="778852" y="2219528"/>
                  </a:moveTo>
                  <a:lnTo>
                    <a:pt x="186372" y="2219528"/>
                  </a:lnTo>
                  <a:lnTo>
                    <a:pt x="186372" y="2289949"/>
                  </a:lnTo>
                  <a:lnTo>
                    <a:pt x="778852" y="2289949"/>
                  </a:lnTo>
                  <a:lnTo>
                    <a:pt x="778852" y="2219528"/>
                  </a:lnTo>
                  <a:close/>
                </a:path>
                <a:path w="5202555" h="3173729">
                  <a:moveTo>
                    <a:pt x="778852" y="1568234"/>
                  </a:moveTo>
                  <a:lnTo>
                    <a:pt x="186372" y="1568234"/>
                  </a:lnTo>
                  <a:lnTo>
                    <a:pt x="186372" y="1638592"/>
                  </a:lnTo>
                  <a:lnTo>
                    <a:pt x="778852" y="1638592"/>
                  </a:lnTo>
                  <a:lnTo>
                    <a:pt x="778852" y="1568234"/>
                  </a:lnTo>
                  <a:close/>
                </a:path>
                <a:path w="5202555" h="3173729">
                  <a:moveTo>
                    <a:pt x="825995" y="1083779"/>
                  </a:moveTo>
                  <a:lnTo>
                    <a:pt x="767892" y="983043"/>
                  </a:lnTo>
                  <a:lnTo>
                    <a:pt x="651548" y="983043"/>
                  </a:lnTo>
                  <a:lnTo>
                    <a:pt x="593382" y="1083779"/>
                  </a:lnTo>
                  <a:lnTo>
                    <a:pt x="651548" y="1184579"/>
                  </a:lnTo>
                  <a:lnTo>
                    <a:pt x="767892" y="1184579"/>
                  </a:lnTo>
                  <a:lnTo>
                    <a:pt x="825995" y="1083779"/>
                  </a:lnTo>
                  <a:close/>
                </a:path>
                <a:path w="5202555" h="3173729">
                  <a:moveTo>
                    <a:pt x="1024178" y="0"/>
                  </a:moveTo>
                  <a:lnTo>
                    <a:pt x="666838" y="0"/>
                  </a:lnTo>
                  <a:lnTo>
                    <a:pt x="666838" y="140728"/>
                  </a:lnTo>
                  <a:lnTo>
                    <a:pt x="1024178" y="140728"/>
                  </a:lnTo>
                  <a:lnTo>
                    <a:pt x="1024178" y="0"/>
                  </a:lnTo>
                  <a:close/>
                </a:path>
                <a:path w="5202555" h="3173729">
                  <a:moveTo>
                    <a:pt x="1422996" y="0"/>
                  </a:moveTo>
                  <a:lnTo>
                    <a:pt x="1065707" y="0"/>
                  </a:lnTo>
                  <a:lnTo>
                    <a:pt x="1065707" y="140728"/>
                  </a:lnTo>
                  <a:lnTo>
                    <a:pt x="1422996" y="140728"/>
                  </a:lnTo>
                  <a:lnTo>
                    <a:pt x="1422996" y="0"/>
                  </a:lnTo>
                  <a:close/>
                </a:path>
                <a:path w="5202555" h="3173729">
                  <a:moveTo>
                    <a:pt x="1821865" y="0"/>
                  </a:moveTo>
                  <a:lnTo>
                    <a:pt x="1464525" y="0"/>
                  </a:lnTo>
                  <a:lnTo>
                    <a:pt x="1464525" y="140728"/>
                  </a:lnTo>
                  <a:lnTo>
                    <a:pt x="1821865" y="140728"/>
                  </a:lnTo>
                  <a:lnTo>
                    <a:pt x="1821865" y="0"/>
                  </a:lnTo>
                  <a:close/>
                </a:path>
                <a:path w="5202555" h="3173729">
                  <a:moveTo>
                    <a:pt x="1829219" y="2464638"/>
                  </a:moveTo>
                  <a:lnTo>
                    <a:pt x="1814449" y="2464638"/>
                  </a:lnTo>
                  <a:lnTo>
                    <a:pt x="1814449" y="2479878"/>
                  </a:lnTo>
                  <a:lnTo>
                    <a:pt x="1814449" y="2750807"/>
                  </a:lnTo>
                  <a:lnTo>
                    <a:pt x="1155420" y="2750807"/>
                  </a:lnTo>
                  <a:lnTo>
                    <a:pt x="1155420" y="2479878"/>
                  </a:lnTo>
                  <a:lnTo>
                    <a:pt x="1814449" y="2479878"/>
                  </a:lnTo>
                  <a:lnTo>
                    <a:pt x="1814449" y="2464638"/>
                  </a:lnTo>
                  <a:lnTo>
                    <a:pt x="1140650" y="2464638"/>
                  </a:lnTo>
                  <a:lnTo>
                    <a:pt x="1140650" y="2479878"/>
                  </a:lnTo>
                  <a:lnTo>
                    <a:pt x="1140650" y="3022168"/>
                  </a:lnTo>
                  <a:lnTo>
                    <a:pt x="1140650" y="3037408"/>
                  </a:lnTo>
                  <a:lnTo>
                    <a:pt x="1829219" y="3037408"/>
                  </a:lnTo>
                  <a:lnTo>
                    <a:pt x="1829219" y="3022181"/>
                  </a:lnTo>
                  <a:lnTo>
                    <a:pt x="1829219" y="2479878"/>
                  </a:lnTo>
                  <a:lnTo>
                    <a:pt x="1829219" y="2479484"/>
                  </a:lnTo>
                  <a:lnTo>
                    <a:pt x="1829219" y="2464638"/>
                  </a:lnTo>
                  <a:close/>
                </a:path>
                <a:path w="5202555" h="3173729">
                  <a:moveTo>
                    <a:pt x="2220684" y="0"/>
                  </a:moveTo>
                  <a:lnTo>
                    <a:pt x="1863394" y="0"/>
                  </a:lnTo>
                  <a:lnTo>
                    <a:pt x="1863394" y="140728"/>
                  </a:lnTo>
                  <a:lnTo>
                    <a:pt x="2220684" y="140728"/>
                  </a:lnTo>
                  <a:lnTo>
                    <a:pt x="2220684" y="0"/>
                  </a:lnTo>
                  <a:close/>
                </a:path>
                <a:path w="5202555" h="3173729">
                  <a:moveTo>
                    <a:pt x="2577122" y="2464638"/>
                  </a:moveTo>
                  <a:lnTo>
                    <a:pt x="2562288" y="2464638"/>
                  </a:lnTo>
                  <a:lnTo>
                    <a:pt x="2562288" y="2479878"/>
                  </a:lnTo>
                  <a:lnTo>
                    <a:pt x="2562288" y="2577706"/>
                  </a:lnTo>
                  <a:lnTo>
                    <a:pt x="1903323" y="2577706"/>
                  </a:lnTo>
                  <a:lnTo>
                    <a:pt x="1903323" y="2479878"/>
                  </a:lnTo>
                  <a:lnTo>
                    <a:pt x="2562288" y="2479878"/>
                  </a:lnTo>
                  <a:lnTo>
                    <a:pt x="2562288" y="2464638"/>
                  </a:lnTo>
                  <a:lnTo>
                    <a:pt x="1888490" y="2464638"/>
                  </a:lnTo>
                  <a:lnTo>
                    <a:pt x="1888490" y="2479878"/>
                  </a:lnTo>
                  <a:lnTo>
                    <a:pt x="1888490" y="3022168"/>
                  </a:lnTo>
                  <a:lnTo>
                    <a:pt x="1888490" y="3037408"/>
                  </a:lnTo>
                  <a:lnTo>
                    <a:pt x="2577122" y="3037408"/>
                  </a:lnTo>
                  <a:lnTo>
                    <a:pt x="2577122" y="3022181"/>
                  </a:lnTo>
                  <a:lnTo>
                    <a:pt x="2577122" y="2479878"/>
                  </a:lnTo>
                  <a:lnTo>
                    <a:pt x="2577122" y="2479484"/>
                  </a:lnTo>
                  <a:lnTo>
                    <a:pt x="2577122" y="2464638"/>
                  </a:lnTo>
                  <a:close/>
                </a:path>
                <a:path w="5202555" h="3173729">
                  <a:moveTo>
                    <a:pt x="2619489" y="0"/>
                  </a:moveTo>
                  <a:lnTo>
                    <a:pt x="2262213" y="0"/>
                  </a:lnTo>
                  <a:lnTo>
                    <a:pt x="2262213" y="140728"/>
                  </a:lnTo>
                  <a:lnTo>
                    <a:pt x="2619489" y="140728"/>
                  </a:lnTo>
                  <a:lnTo>
                    <a:pt x="2619489" y="0"/>
                  </a:lnTo>
                  <a:close/>
                </a:path>
                <a:path w="5202555" h="3173729">
                  <a:moveTo>
                    <a:pt x="3324961" y="2464638"/>
                  </a:moveTo>
                  <a:lnTo>
                    <a:pt x="3310128" y="2464638"/>
                  </a:lnTo>
                  <a:lnTo>
                    <a:pt x="3310128" y="2479878"/>
                  </a:lnTo>
                  <a:lnTo>
                    <a:pt x="3310128" y="2859214"/>
                  </a:lnTo>
                  <a:lnTo>
                    <a:pt x="2651163" y="2859214"/>
                  </a:lnTo>
                  <a:lnTo>
                    <a:pt x="2651163" y="2479878"/>
                  </a:lnTo>
                  <a:lnTo>
                    <a:pt x="3310128" y="2479878"/>
                  </a:lnTo>
                  <a:lnTo>
                    <a:pt x="3310128" y="2464638"/>
                  </a:lnTo>
                  <a:lnTo>
                    <a:pt x="2636329" y="2464638"/>
                  </a:lnTo>
                  <a:lnTo>
                    <a:pt x="2636329" y="2479878"/>
                  </a:lnTo>
                  <a:lnTo>
                    <a:pt x="2636329" y="3022168"/>
                  </a:lnTo>
                  <a:lnTo>
                    <a:pt x="2636329" y="3037408"/>
                  </a:lnTo>
                  <a:lnTo>
                    <a:pt x="3324961" y="3037408"/>
                  </a:lnTo>
                  <a:lnTo>
                    <a:pt x="3324961" y="3022181"/>
                  </a:lnTo>
                  <a:lnTo>
                    <a:pt x="3324961" y="2479878"/>
                  </a:lnTo>
                  <a:lnTo>
                    <a:pt x="3324961" y="2479484"/>
                  </a:lnTo>
                  <a:lnTo>
                    <a:pt x="3324961" y="2464638"/>
                  </a:lnTo>
                  <a:close/>
                </a:path>
                <a:path w="5202555" h="3173729">
                  <a:moveTo>
                    <a:pt x="3743058" y="2010829"/>
                  </a:moveTo>
                  <a:lnTo>
                    <a:pt x="3634448" y="2010829"/>
                  </a:lnTo>
                  <a:lnTo>
                    <a:pt x="3634448" y="49339"/>
                  </a:lnTo>
                  <a:lnTo>
                    <a:pt x="3599891" y="49339"/>
                  </a:lnTo>
                  <a:lnTo>
                    <a:pt x="3599891" y="2010829"/>
                  </a:lnTo>
                  <a:lnTo>
                    <a:pt x="3491217" y="2010829"/>
                  </a:lnTo>
                  <a:lnTo>
                    <a:pt x="3491217" y="2113572"/>
                  </a:lnTo>
                  <a:lnTo>
                    <a:pt x="3599891" y="2113572"/>
                  </a:lnTo>
                  <a:lnTo>
                    <a:pt x="3599891" y="2222169"/>
                  </a:lnTo>
                  <a:lnTo>
                    <a:pt x="3634448" y="2222169"/>
                  </a:lnTo>
                  <a:lnTo>
                    <a:pt x="3634448" y="2113572"/>
                  </a:lnTo>
                  <a:lnTo>
                    <a:pt x="3743058" y="2113572"/>
                  </a:lnTo>
                  <a:lnTo>
                    <a:pt x="3743058" y="2010829"/>
                  </a:lnTo>
                  <a:close/>
                </a:path>
                <a:path w="5202555" h="3173729">
                  <a:moveTo>
                    <a:pt x="4065384" y="880237"/>
                  </a:moveTo>
                  <a:lnTo>
                    <a:pt x="3956774" y="880237"/>
                  </a:lnTo>
                  <a:lnTo>
                    <a:pt x="3956774" y="49339"/>
                  </a:lnTo>
                  <a:lnTo>
                    <a:pt x="3922217" y="49339"/>
                  </a:lnTo>
                  <a:lnTo>
                    <a:pt x="3922217" y="880237"/>
                  </a:lnTo>
                  <a:lnTo>
                    <a:pt x="3813543" y="880237"/>
                  </a:lnTo>
                  <a:lnTo>
                    <a:pt x="3813543" y="982980"/>
                  </a:lnTo>
                  <a:lnTo>
                    <a:pt x="3922217" y="982980"/>
                  </a:lnTo>
                  <a:lnTo>
                    <a:pt x="3922217" y="2222169"/>
                  </a:lnTo>
                  <a:lnTo>
                    <a:pt x="3956774" y="2222169"/>
                  </a:lnTo>
                  <a:lnTo>
                    <a:pt x="3956774" y="982980"/>
                  </a:lnTo>
                  <a:lnTo>
                    <a:pt x="4065384" y="982980"/>
                  </a:lnTo>
                  <a:lnTo>
                    <a:pt x="4065384" y="880237"/>
                  </a:lnTo>
                  <a:close/>
                </a:path>
                <a:path w="5202555" h="3173729">
                  <a:moveTo>
                    <a:pt x="4072801" y="2464638"/>
                  </a:moveTo>
                  <a:lnTo>
                    <a:pt x="4058031" y="2464638"/>
                  </a:lnTo>
                  <a:lnTo>
                    <a:pt x="4058031" y="2479878"/>
                  </a:lnTo>
                  <a:lnTo>
                    <a:pt x="4058031" y="2696248"/>
                  </a:lnTo>
                  <a:lnTo>
                    <a:pt x="3399066" y="2696248"/>
                  </a:lnTo>
                  <a:lnTo>
                    <a:pt x="3399066" y="2479878"/>
                  </a:lnTo>
                  <a:lnTo>
                    <a:pt x="4058031" y="2479878"/>
                  </a:lnTo>
                  <a:lnTo>
                    <a:pt x="4058031" y="2464638"/>
                  </a:lnTo>
                  <a:lnTo>
                    <a:pt x="3384232" y="2464638"/>
                  </a:lnTo>
                  <a:lnTo>
                    <a:pt x="3384232" y="2479878"/>
                  </a:lnTo>
                  <a:lnTo>
                    <a:pt x="3384232" y="3022168"/>
                  </a:lnTo>
                  <a:lnTo>
                    <a:pt x="3384232" y="3037408"/>
                  </a:lnTo>
                  <a:lnTo>
                    <a:pt x="4072801" y="3037408"/>
                  </a:lnTo>
                  <a:lnTo>
                    <a:pt x="4072801" y="3022181"/>
                  </a:lnTo>
                  <a:lnTo>
                    <a:pt x="4072801" y="2479878"/>
                  </a:lnTo>
                  <a:lnTo>
                    <a:pt x="4072801" y="2479484"/>
                  </a:lnTo>
                  <a:lnTo>
                    <a:pt x="4072801" y="2464638"/>
                  </a:lnTo>
                  <a:close/>
                </a:path>
                <a:path w="5202555" h="3173729">
                  <a:moveTo>
                    <a:pt x="4387710" y="1527340"/>
                  </a:moveTo>
                  <a:lnTo>
                    <a:pt x="4279100" y="1527340"/>
                  </a:lnTo>
                  <a:lnTo>
                    <a:pt x="4279100" y="49339"/>
                  </a:lnTo>
                  <a:lnTo>
                    <a:pt x="4244543" y="49339"/>
                  </a:lnTo>
                  <a:lnTo>
                    <a:pt x="4244543" y="1527340"/>
                  </a:lnTo>
                  <a:lnTo>
                    <a:pt x="4135932" y="1527340"/>
                  </a:lnTo>
                  <a:lnTo>
                    <a:pt x="4135932" y="1630083"/>
                  </a:lnTo>
                  <a:lnTo>
                    <a:pt x="4244543" y="1630083"/>
                  </a:lnTo>
                  <a:lnTo>
                    <a:pt x="4244543" y="2222169"/>
                  </a:lnTo>
                  <a:lnTo>
                    <a:pt x="4279100" y="2222169"/>
                  </a:lnTo>
                  <a:lnTo>
                    <a:pt x="4279100" y="1630083"/>
                  </a:lnTo>
                  <a:lnTo>
                    <a:pt x="4387710" y="1630083"/>
                  </a:lnTo>
                  <a:lnTo>
                    <a:pt x="4387710" y="1527340"/>
                  </a:lnTo>
                  <a:close/>
                </a:path>
                <a:path w="5202555" h="3173729">
                  <a:moveTo>
                    <a:pt x="4820640" y="2464638"/>
                  </a:moveTo>
                  <a:lnTo>
                    <a:pt x="4805870" y="2464638"/>
                  </a:lnTo>
                  <a:lnTo>
                    <a:pt x="4805870" y="2479878"/>
                  </a:lnTo>
                  <a:lnTo>
                    <a:pt x="4805870" y="2607373"/>
                  </a:lnTo>
                  <a:lnTo>
                    <a:pt x="4146893" y="2607373"/>
                  </a:lnTo>
                  <a:lnTo>
                    <a:pt x="4146893" y="2479878"/>
                  </a:lnTo>
                  <a:lnTo>
                    <a:pt x="4805870" y="2479878"/>
                  </a:lnTo>
                  <a:lnTo>
                    <a:pt x="4805870" y="2464638"/>
                  </a:lnTo>
                  <a:lnTo>
                    <a:pt x="4132072" y="2464638"/>
                  </a:lnTo>
                  <a:lnTo>
                    <a:pt x="4132072" y="2479878"/>
                  </a:lnTo>
                  <a:lnTo>
                    <a:pt x="4132072" y="3022168"/>
                  </a:lnTo>
                  <a:lnTo>
                    <a:pt x="4132072" y="3037408"/>
                  </a:lnTo>
                  <a:lnTo>
                    <a:pt x="4820640" y="3037408"/>
                  </a:lnTo>
                  <a:lnTo>
                    <a:pt x="4820640" y="3022181"/>
                  </a:lnTo>
                  <a:lnTo>
                    <a:pt x="4820640" y="2479878"/>
                  </a:lnTo>
                  <a:lnTo>
                    <a:pt x="4820640" y="2479484"/>
                  </a:lnTo>
                  <a:lnTo>
                    <a:pt x="4820640" y="2464638"/>
                  </a:lnTo>
                  <a:close/>
                </a:path>
                <a:path w="5202555" h="3173729">
                  <a:moveTo>
                    <a:pt x="5202288" y="1017219"/>
                  </a:moveTo>
                  <a:lnTo>
                    <a:pt x="5187467" y="1017219"/>
                  </a:lnTo>
                  <a:lnTo>
                    <a:pt x="5187467" y="1185214"/>
                  </a:lnTo>
                  <a:lnTo>
                    <a:pt x="5202288" y="1185214"/>
                  </a:lnTo>
                  <a:lnTo>
                    <a:pt x="5202288" y="1017219"/>
                  </a:lnTo>
                  <a:close/>
                </a:path>
                <a:path w="5202555" h="3173729">
                  <a:moveTo>
                    <a:pt x="5202288" y="1002868"/>
                  </a:moveTo>
                  <a:lnTo>
                    <a:pt x="4468901" y="1002868"/>
                  </a:lnTo>
                  <a:lnTo>
                    <a:pt x="4468901" y="1016838"/>
                  </a:lnTo>
                  <a:lnTo>
                    <a:pt x="4468901" y="1185748"/>
                  </a:lnTo>
                  <a:lnTo>
                    <a:pt x="4468901" y="1199718"/>
                  </a:lnTo>
                  <a:lnTo>
                    <a:pt x="5202288" y="1199718"/>
                  </a:lnTo>
                  <a:lnTo>
                    <a:pt x="5202288" y="1185748"/>
                  </a:lnTo>
                  <a:lnTo>
                    <a:pt x="5105946" y="1185748"/>
                  </a:lnTo>
                  <a:lnTo>
                    <a:pt x="5105946" y="1016838"/>
                  </a:lnTo>
                  <a:lnTo>
                    <a:pt x="5202288" y="1016838"/>
                  </a:lnTo>
                  <a:lnTo>
                    <a:pt x="5202288" y="1002868"/>
                  </a:lnTo>
                  <a:close/>
                </a:path>
                <a:path w="5202555" h="3173729">
                  <a:moveTo>
                    <a:pt x="5202288" y="723468"/>
                  </a:moveTo>
                  <a:lnTo>
                    <a:pt x="4468901" y="723468"/>
                  </a:lnTo>
                  <a:lnTo>
                    <a:pt x="4468901" y="738708"/>
                  </a:lnTo>
                  <a:lnTo>
                    <a:pt x="4468901" y="906348"/>
                  </a:lnTo>
                  <a:lnTo>
                    <a:pt x="4468901" y="921588"/>
                  </a:lnTo>
                  <a:lnTo>
                    <a:pt x="5202288" y="921588"/>
                  </a:lnTo>
                  <a:lnTo>
                    <a:pt x="5202288" y="906348"/>
                  </a:lnTo>
                  <a:lnTo>
                    <a:pt x="4644834" y="906348"/>
                  </a:lnTo>
                  <a:lnTo>
                    <a:pt x="4644834" y="738708"/>
                  </a:lnTo>
                  <a:lnTo>
                    <a:pt x="5187467" y="738708"/>
                  </a:lnTo>
                  <a:lnTo>
                    <a:pt x="5187467" y="906170"/>
                  </a:lnTo>
                  <a:lnTo>
                    <a:pt x="5202288" y="906170"/>
                  </a:lnTo>
                  <a:lnTo>
                    <a:pt x="5202288" y="738708"/>
                  </a:lnTo>
                  <a:lnTo>
                    <a:pt x="5202288" y="738225"/>
                  </a:lnTo>
                  <a:lnTo>
                    <a:pt x="5202288" y="723468"/>
                  </a:lnTo>
                  <a:close/>
                </a:path>
                <a:path w="5202555" h="3173729">
                  <a:moveTo>
                    <a:pt x="5202288" y="444068"/>
                  </a:moveTo>
                  <a:lnTo>
                    <a:pt x="5187467" y="444068"/>
                  </a:lnTo>
                  <a:lnTo>
                    <a:pt x="5187467" y="459308"/>
                  </a:lnTo>
                  <a:lnTo>
                    <a:pt x="5187467" y="626948"/>
                  </a:lnTo>
                  <a:lnTo>
                    <a:pt x="5007203" y="626948"/>
                  </a:lnTo>
                  <a:lnTo>
                    <a:pt x="5007203" y="459308"/>
                  </a:lnTo>
                  <a:lnTo>
                    <a:pt x="5187467" y="459308"/>
                  </a:lnTo>
                  <a:lnTo>
                    <a:pt x="5187467" y="444068"/>
                  </a:lnTo>
                  <a:lnTo>
                    <a:pt x="4468901" y="444068"/>
                  </a:lnTo>
                  <a:lnTo>
                    <a:pt x="4468901" y="459308"/>
                  </a:lnTo>
                  <a:lnTo>
                    <a:pt x="4468901" y="626948"/>
                  </a:lnTo>
                  <a:lnTo>
                    <a:pt x="4468901" y="642188"/>
                  </a:lnTo>
                  <a:lnTo>
                    <a:pt x="5202288" y="642188"/>
                  </a:lnTo>
                  <a:lnTo>
                    <a:pt x="5202288" y="627113"/>
                  </a:lnTo>
                  <a:lnTo>
                    <a:pt x="5202288" y="626948"/>
                  </a:lnTo>
                  <a:lnTo>
                    <a:pt x="5202288" y="459308"/>
                  </a:lnTo>
                  <a:lnTo>
                    <a:pt x="5202288" y="444068"/>
                  </a:lnTo>
                  <a:close/>
                </a:path>
                <a:path w="5202555" h="3173729">
                  <a:moveTo>
                    <a:pt x="5202288" y="165938"/>
                  </a:moveTo>
                  <a:lnTo>
                    <a:pt x="4468901" y="165938"/>
                  </a:lnTo>
                  <a:lnTo>
                    <a:pt x="4468901" y="179908"/>
                  </a:lnTo>
                  <a:lnTo>
                    <a:pt x="4468901" y="347548"/>
                  </a:lnTo>
                  <a:lnTo>
                    <a:pt x="4468901" y="362788"/>
                  </a:lnTo>
                  <a:lnTo>
                    <a:pt x="5202288" y="362788"/>
                  </a:lnTo>
                  <a:lnTo>
                    <a:pt x="5202288" y="348119"/>
                  </a:lnTo>
                  <a:lnTo>
                    <a:pt x="5202288" y="347548"/>
                  </a:lnTo>
                  <a:lnTo>
                    <a:pt x="5202288" y="180187"/>
                  </a:lnTo>
                  <a:lnTo>
                    <a:pt x="5187467" y="180187"/>
                  </a:lnTo>
                  <a:lnTo>
                    <a:pt x="5187467" y="347548"/>
                  </a:lnTo>
                  <a:lnTo>
                    <a:pt x="4813287" y="347548"/>
                  </a:lnTo>
                  <a:lnTo>
                    <a:pt x="4813287" y="179908"/>
                  </a:lnTo>
                  <a:lnTo>
                    <a:pt x="5202288" y="179908"/>
                  </a:lnTo>
                  <a:lnTo>
                    <a:pt x="5202288" y="165938"/>
                  </a:lnTo>
                  <a:close/>
                </a:path>
              </a:pathLst>
            </a:custGeom>
            <a:solidFill>
              <a:srgbClr val="37B1B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1544579" y="3337115"/>
              <a:ext cx="428625" cy="1081405"/>
            </a:xfrm>
            <a:custGeom>
              <a:avLst/>
              <a:gdLst/>
              <a:ahLst/>
              <a:cxnLst/>
              <a:rect l="l" t="t" r="r" b="b"/>
              <a:pathLst>
                <a:path w="428625" h="1081404">
                  <a:moveTo>
                    <a:pt x="235661" y="980655"/>
                  </a:moveTo>
                  <a:lnTo>
                    <a:pt x="177482" y="879856"/>
                  </a:lnTo>
                  <a:lnTo>
                    <a:pt x="61137" y="879856"/>
                  </a:lnTo>
                  <a:lnTo>
                    <a:pt x="2908" y="980655"/>
                  </a:lnTo>
                  <a:lnTo>
                    <a:pt x="61137" y="1081392"/>
                  </a:lnTo>
                  <a:lnTo>
                    <a:pt x="177482" y="1081392"/>
                  </a:lnTo>
                  <a:lnTo>
                    <a:pt x="235661" y="980655"/>
                  </a:lnTo>
                  <a:close/>
                </a:path>
                <a:path w="428625" h="1081404">
                  <a:moveTo>
                    <a:pt x="235661" y="539013"/>
                  </a:moveTo>
                  <a:lnTo>
                    <a:pt x="177482" y="438277"/>
                  </a:lnTo>
                  <a:lnTo>
                    <a:pt x="61137" y="438277"/>
                  </a:lnTo>
                  <a:lnTo>
                    <a:pt x="2908" y="539013"/>
                  </a:lnTo>
                  <a:lnTo>
                    <a:pt x="61137" y="639813"/>
                  </a:lnTo>
                  <a:lnTo>
                    <a:pt x="177482" y="639813"/>
                  </a:lnTo>
                  <a:lnTo>
                    <a:pt x="235661" y="539013"/>
                  </a:lnTo>
                  <a:close/>
                </a:path>
                <a:path w="428625" h="1081404">
                  <a:moveTo>
                    <a:pt x="238556" y="763117"/>
                  </a:moveTo>
                  <a:lnTo>
                    <a:pt x="232689" y="752957"/>
                  </a:lnTo>
                  <a:lnTo>
                    <a:pt x="232689" y="763117"/>
                  </a:lnTo>
                  <a:lnTo>
                    <a:pt x="175996" y="861339"/>
                  </a:lnTo>
                  <a:lnTo>
                    <a:pt x="62560" y="861339"/>
                  </a:lnTo>
                  <a:lnTo>
                    <a:pt x="5880" y="763117"/>
                  </a:lnTo>
                  <a:lnTo>
                    <a:pt x="62560" y="664908"/>
                  </a:lnTo>
                  <a:lnTo>
                    <a:pt x="175996" y="664908"/>
                  </a:lnTo>
                  <a:lnTo>
                    <a:pt x="232689" y="763117"/>
                  </a:lnTo>
                  <a:lnTo>
                    <a:pt x="232689" y="752957"/>
                  </a:lnTo>
                  <a:lnTo>
                    <a:pt x="181902" y="664908"/>
                  </a:lnTo>
                  <a:lnTo>
                    <a:pt x="178968" y="659803"/>
                  </a:lnTo>
                  <a:lnTo>
                    <a:pt x="59664" y="659803"/>
                  </a:lnTo>
                  <a:lnTo>
                    <a:pt x="0" y="763117"/>
                  </a:lnTo>
                  <a:lnTo>
                    <a:pt x="59664" y="866432"/>
                  </a:lnTo>
                  <a:lnTo>
                    <a:pt x="178968" y="866432"/>
                  </a:lnTo>
                  <a:lnTo>
                    <a:pt x="181902" y="861339"/>
                  </a:lnTo>
                  <a:lnTo>
                    <a:pt x="238556" y="763117"/>
                  </a:lnTo>
                  <a:close/>
                </a:path>
                <a:path w="428625" h="1081404">
                  <a:moveTo>
                    <a:pt x="238556" y="324065"/>
                  </a:moveTo>
                  <a:lnTo>
                    <a:pt x="232689" y="313905"/>
                  </a:lnTo>
                  <a:lnTo>
                    <a:pt x="232689" y="324065"/>
                  </a:lnTo>
                  <a:lnTo>
                    <a:pt x="175996" y="422287"/>
                  </a:lnTo>
                  <a:lnTo>
                    <a:pt x="62560" y="422287"/>
                  </a:lnTo>
                  <a:lnTo>
                    <a:pt x="5880" y="324065"/>
                  </a:lnTo>
                  <a:lnTo>
                    <a:pt x="62560" y="225907"/>
                  </a:lnTo>
                  <a:lnTo>
                    <a:pt x="175996" y="225907"/>
                  </a:lnTo>
                  <a:lnTo>
                    <a:pt x="232689" y="324065"/>
                  </a:lnTo>
                  <a:lnTo>
                    <a:pt x="232689" y="313905"/>
                  </a:lnTo>
                  <a:lnTo>
                    <a:pt x="181940" y="225907"/>
                  </a:lnTo>
                  <a:lnTo>
                    <a:pt x="178968" y="220751"/>
                  </a:lnTo>
                  <a:lnTo>
                    <a:pt x="59664" y="220751"/>
                  </a:lnTo>
                  <a:lnTo>
                    <a:pt x="0" y="324065"/>
                  </a:lnTo>
                  <a:lnTo>
                    <a:pt x="59664" y="427380"/>
                  </a:lnTo>
                  <a:lnTo>
                    <a:pt x="178968" y="427380"/>
                  </a:lnTo>
                  <a:lnTo>
                    <a:pt x="181902" y="422287"/>
                  </a:lnTo>
                  <a:lnTo>
                    <a:pt x="238556" y="324065"/>
                  </a:lnTo>
                  <a:close/>
                </a:path>
                <a:path w="428625" h="1081404">
                  <a:moveTo>
                    <a:pt x="238556" y="103314"/>
                  </a:moveTo>
                  <a:lnTo>
                    <a:pt x="232689" y="93154"/>
                  </a:lnTo>
                  <a:lnTo>
                    <a:pt x="232689" y="103314"/>
                  </a:lnTo>
                  <a:lnTo>
                    <a:pt x="175996" y="201536"/>
                  </a:lnTo>
                  <a:lnTo>
                    <a:pt x="62560" y="201536"/>
                  </a:lnTo>
                  <a:lnTo>
                    <a:pt x="5880" y="103314"/>
                  </a:lnTo>
                  <a:lnTo>
                    <a:pt x="62560" y="5092"/>
                  </a:lnTo>
                  <a:lnTo>
                    <a:pt x="175996" y="5092"/>
                  </a:lnTo>
                  <a:lnTo>
                    <a:pt x="232689" y="103314"/>
                  </a:lnTo>
                  <a:lnTo>
                    <a:pt x="232689" y="93154"/>
                  </a:lnTo>
                  <a:lnTo>
                    <a:pt x="181902" y="5092"/>
                  </a:lnTo>
                  <a:lnTo>
                    <a:pt x="178968" y="0"/>
                  </a:lnTo>
                  <a:lnTo>
                    <a:pt x="59664" y="0"/>
                  </a:lnTo>
                  <a:lnTo>
                    <a:pt x="0" y="103314"/>
                  </a:lnTo>
                  <a:lnTo>
                    <a:pt x="59664" y="206565"/>
                  </a:lnTo>
                  <a:lnTo>
                    <a:pt x="178968" y="206565"/>
                  </a:lnTo>
                  <a:lnTo>
                    <a:pt x="181876" y="201536"/>
                  </a:lnTo>
                  <a:lnTo>
                    <a:pt x="238556" y="103314"/>
                  </a:lnTo>
                  <a:close/>
                </a:path>
                <a:path w="428625" h="1081404">
                  <a:moveTo>
                    <a:pt x="425450" y="871474"/>
                  </a:moveTo>
                  <a:lnTo>
                    <a:pt x="367347" y="770737"/>
                  </a:lnTo>
                  <a:lnTo>
                    <a:pt x="251002" y="770737"/>
                  </a:lnTo>
                  <a:lnTo>
                    <a:pt x="192836" y="871474"/>
                  </a:lnTo>
                  <a:lnTo>
                    <a:pt x="251002" y="972273"/>
                  </a:lnTo>
                  <a:lnTo>
                    <a:pt x="367347" y="972273"/>
                  </a:lnTo>
                  <a:lnTo>
                    <a:pt x="425450" y="871474"/>
                  </a:lnTo>
                  <a:close/>
                </a:path>
                <a:path w="428625" h="1081404">
                  <a:moveTo>
                    <a:pt x="425450" y="433184"/>
                  </a:moveTo>
                  <a:lnTo>
                    <a:pt x="367347" y="332447"/>
                  </a:lnTo>
                  <a:lnTo>
                    <a:pt x="251002" y="332447"/>
                  </a:lnTo>
                  <a:lnTo>
                    <a:pt x="192836" y="433184"/>
                  </a:lnTo>
                  <a:lnTo>
                    <a:pt x="251002" y="533984"/>
                  </a:lnTo>
                  <a:lnTo>
                    <a:pt x="367347" y="533984"/>
                  </a:lnTo>
                  <a:lnTo>
                    <a:pt x="425450" y="433184"/>
                  </a:lnTo>
                  <a:close/>
                </a:path>
                <a:path w="428625" h="1081404">
                  <a:moveTo>
                    <a:pt x="425450" y="212432"/>
                  </a:moveTo>
                  <a:lnTo>
                    <a:pt x="367347" y="111696"/>
                  </a:lnTo>
                  <a:lnTo>
                    <a:pt x="251002" y="111696"/>
                  </a:lnTo>
                  <a:lnTo>
                    <a:pt x="192836" y="212432"/>
                  </a:lnTo>
                  <a:lnTo>
                    <a:pt x="251002" y="313169"/>
                  </a:lnTo>
                  <a:lnTo>
                    <a:pt x="367347" y="313169"/>
                  </a:lnTo>
                  <a:lnTo>
                    <a:pt x="425450" y="212432"/>
                  </a:lnTo>
                  <a:close/>
                </a:path>
                <a:path w="428625" h="1081404">
                  <a:moveTo>
                    <a:pt x="428421" y="653237"/>
                  </a:moveTo>
                  <a:lnTo>
                    <a:pt x="422554" y="643077"/>
                  </a:lnTo>
                  <a:lnTo>
                    <a:pt x="422554" y="653237"/>
                  </a:lnTo>
                  <a:lnTo>
                    <a:pt x="365861" y="751446"/>
                  </a:lnTo>
                  <a:lnTo>
                    <a:pt x="252425" y="751446"/>
                  </a:lnTo>
                  <a:lnTo>
                    <a:pt x="195732" y="653237"/>
                  </a:lnTo>
                  <a:lnTo>
                    <a:pt x="252425" y="555015"/>
                  </a:lnTo>
                  <a:lnTo>
                    <a:pt x="365861" y="555015"/>
                  </a:lnTo>
                  <a:lnTo>
                    <a:pt x="422554" y="653237"/>
                  </a:lnTo>
                  <a:lnTo>
                    <a:pt x="422554" y="643077"/>
                  </a:lnTo>
                  <a:lnTo>
                    <a:pt x="371703" y="555015"/>
                  </a:lnTo>
                  <a:lnTo>
                    <a:pt x="368769" y="549922"/>
                  </a:lnTo>
                  <a:lnTo>
                    <a:pt x="249516" y="549922"/>
                  </a:lnTo>
                  <a:lnTo>
                    <a:pt x="189865" y="653237"/>
                  </a:lnTo>
                  <a:lnTo>
                    <a:pt x="249516" y="756551"/>
                  </a:lnTo>
                  <a:lnTo>
                    <a:pt x="368769" y="756551"/>
                  </a:lnTo>
                  <a:lnTo>
                    <a:pt x="371703" y="751446"/>
                  </a:lnTo>
                  <a:lnTo>
                    <a:pt x="428421" y="653237"/>
                  </a:lnTo>
                  <a:close/>
                </a:path>
              </a:pathLst>
            </a:custGeom>
            <a:solidFill>
              <a:srgbClr val="37B1B1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5819817"/>
            <a:ext cx="123824" cy="123824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6353217"/>
            <a:ext cx="123824" cy="12382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6886616"/>
            <a:ext cx="123824" cy="12382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7420016"/>
            <a:ext cx="123824" cy="123824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7953416"/>
            <a:ext cx="123824" cy="123824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4" y="8486817"/>
            <a:ext cx="123824" cy="123824"/>
          </a:xfrm>
          <a:prstGeom prst="rect">
            <a:avLst/>
          </a:prstGeom>
        </p:spPr>
      </p:pic>
      <p:sp>
        <p:nvSpPr>
          <p:cNvPr id="14" name="object 14" descr=""/>
          <p:cNvSpPr txBox="1"/>
          <p:nvPr/>
        </p:nvSpPr>
        <p:spPr>
          <a:xfrm>
            <a:off x="1016000" y="3406818"/>
            <a:ext cx="6980555" cy="53594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dirty="0" sz="3000">
                <a:solidFill>
                  <a:srgbClr val="FFFFFF"/>
                </a:solidFill>
                <a:latin typeface="Tahoma"/>
                <a:cs typeface="Tahoma"/>
              </a:rPr>
              <a:t>El</a:t>
            </a:r>
            <a:r>
              <a:rPr dirty="0" sz="3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60">
                <a:solidFill>
                  <a:srgbClr val="FFFFFF"/>
                </a:solidFill>
                <a:latin typeface="Tahoma"/>
                <a:cs typeface="Tahoma"/>
              </a:rPr>
              <a:t>proyecto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65">
                <a:solidFill>
                  <a:srgbClr val="FFFFFF"/>
                </a:solidFill>
                <a:latin typeface="Tahoma"/>
                <a:cs typeface="Tahoma"/>
              </a:rPr>
              <a:t>fue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desarrollado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0">
                <a:solidFill>
                  <a:srgbClr val="FFFFFF"/>
                </a:solidFill>
                <a:latin typeface="Tahoma"/>
                <a:cs typeface="Tahoma"/>
              </a:rPr>
              <a:t>bajo</a:t>
            </a:r>
            <a:r>
              <a:rPr dirty="0" sz="3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25">
                <a:solidFill>
                  <a:srgbClr val="FFFFFF"/>
                </a:solidFill>
                <a:latin typeface="Tahoma"/>
                <a:cs typeface="Tahoma"/>
              </a:rPr>
              <a:t>un </a:t>
            </a:r>
            <a:r>
              <a:rPr dirty="0" sz="3000" spc="100">
                <a:solidFill>
                  <a:srgbClr val="FFFFFF"/>
                </a:solidFill>
                <a:latin typeface="Tahoma"/>
                <a:cs typeface="Tahoma"/>
              </a:rPr>
              <a:t>enfoque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90">
                <a:solidFill>
                  <a:srgbClr val="FFFFFF"/>
                </a:solidFill>
                <a:latin typeface="Tahoma"/>
                <a:cs typeface="Tahoma"/>
              </a:rPr>
              <a:t>tradicional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0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55">
                <a:solidFill>
                  <a:srgbClr val="FFFFFF"/>
                </a:solidFill>
                <a:latin typeface="Tahoma"/>
                <a:cs typeface="Tahoma"/>
              </a:rPr>
              <a:t>ciclo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000" spc="-1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vida</a:t>
            </a:r>
            <a:r>
              <a:rPr dirty="0" sz="30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del 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software:</a:t>
            </a:r>
            <a:endParaRPr sz="3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3000">
              <a:latin typeface="Tahoma"/>
              <a:cs typeface="Tahoma"/>
            </a:endParaRPr>
          </a:p>
          <a:p>
            <a:pPr marL="659765" marR="1640205">
              <a:lnSpc>
                <a:spcPct val="116700"/>
              </a:lnSpc>
            </a:pPr>
            <a:r>
              <a:rPr dirty="0" sz="3000" spc="75">
                <a:solidFill>
                  <a:srgbClr val="FFFFFF"/>
                </a:solidFill>
                <a:latin typeface="Tahoma"/>
                <a:cs typeface="Tahoma"/>
              </a:rPr>
              <a:t>Análisis</a:t>
            </a:r>
            <a:r>
              <a:rPr dirty="0" sz="3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7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r>
              <a:rPr dirty="0" sz="3000" spc="-1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requerimientos Diseño</a:t>
            </a:r>
            <a:r>
              <a:rPr dirty="0" sz="3000" spc="-1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00">
                <a:solidFill>
                  <a:srgbClr val="FFFFFF"/>
                </a:solidFill>
                <a:latin typeface="Tahoma"/>
                <a:cs typeface="Tahoma"/>
              </a:rPr>
              <a:t>del</a:t>
            </a:r>
            <a:r>
              <a:rPr dirty="0" sz="30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105">
                <a:solidFill>
                  <a:srgbClr val="FFFFFF"/>
                </a:solidFill>
                <a:latin typeface="Tahoma"/>
                <a:cs typeface="Tahoma"/>
              </a:rPr>
              <a:t>sistema </a:t>
            </a:r>
            <a:r>
              <a:rPr dirty="0" sz="3000" spc="50">
                <a:solidFill>
                  <a:srgbClr val="FFFFFF"/>
                </a:solidFill>
                <a:latin typeface="Tahoma"/>
                <a:cs typeface="Tahoma"/>
              </a:rPr>
              <a:t>Desarrollo</a:t>
            </a:r>
            <a:endParaRPr sz="3000">
              <a:latin typeface="Tahoma"/>
              <a:cs typeface="Tahoma"/>
            </a:endParaRPr>
          </a:p>
          <a:p>
            <a:pPr marL="659765" marR="2678430">
              <a:lnSpc>
                <a:spcPts val="4200"/>
              </a:lnSpc>
              <a:spcBef>
                <a:spcPts val="100"/>
              </a:spcBef>
            </a:pPr>
            <a:r>
              <a:rPr dirty="0" sz="3000" spc="85">
                <a:solidFill>
                  <a:srgbClr val="FFFFFF"/>
                </a:solidFill>
                <a:latin typeface="Tahoma"/>
                <a:cs typeface="Tahoma"/>
              </a:rPr>
              <a:t>Pruebas </a:t>
            </a:r>
            <a:r>
              <a:rPr dirty="0" sz="3000" spc="65">
                <a:solidFill>
                  <a:srgbClr val="FFFFFF"/>
                </a:solidFill>
                <a:latin typeface="Tahoma"/>
                <a:cs typeface="Tahoma"/>
              </a:rPr>
              <a:t>Implementación </a:t>
            </a:r>
            <a:r>
              <a:rPr dirty="0" sz="3000" spc="120">
                <a:solidFill>
                  <a:srgbClr val="FFFFFF"/>
                </a:solidFill>
                <a:latin typeface="Tahoma"/>
                <a:cs typeface="Tahoma"/>
              </a:rPr>
              <a:t>Documentación</a:t>
            </a:r>
            <a:r>
              <a:rPr dirty="0" sz="3000" spc="-1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3000" spc="-10">
                <a:solidFill>
                  <a:srgbClr val="FFFFFF"/>
                </a:solidFill>
                <a:latin typeface="Tahoma"/>
                <a:cs typeface="Tahoma"/>
              </a:rPr>
              <a:t>final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16000" y="1770553"/>
            <a:ext cx="7098030" cy="1168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0" spc="380"/>
              <a:t>METODOLOGÍA</a:t>
            </a:r>
            <a:endParaRPr sz="7500"/>
          </a:p>
        </p:txBody>
      </p:sp>
      <p:pic>
        <p:nvPicPr>
          <p:cNvPr id="16" name="object 16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0" y="11"/>
            <a:ext cx="1206500" cy="977265"/>
          </a:xfrm>
          <a:custGeom>
            <a:avLst/>
            <a:gdLst/>
            <a:ahLst/>
            <a:cxnLst/>
            <a:rect l="l" t="t" r="r" b="b"/>
            <a:pathLst>
              <a:path w="1206500" h="977265">
                <a:moveTo>
                  <a:pt x="143129" y="0"/>
                </a:moveTo>
                <a:lnTo>
                  <a:pt x="128701" y="0"/>
                </a:lnTo>
                <a:lnTo>
                  <a:pt x="0" y="222935"/>
                </a:lnTo>
                <a:lnTo>
                  <a:pt x="0" y="247929"/>
                </a:lnTo>
                <a:lnTo>
                  <a:pt x="143129" y="0"/>
                </a:lnTo>
                <a:close/>
              </a:path>
              <a:path w="1206500" h="977265">
                <a:moveTo>
                  <a:pt x="1206144" y="514350"/>
                </a:moveTo>
                <a:lnTo>
                  <a:pt x="1183233" y="483425"/>
                </a:lnTo>
                <a:lnTo>
                  <a:pt x="1175029" y="481190"/>
                </a:lnTo>
                <a:lnTo>
                  <a:pt x="1174711" y="481190"/>
                </a:lnTo>
                <a:lnTo>
                  <a:pt x="1172349" y="480910"/>
                </a:lnTo>
                <a:lnTo>
                  <a:pt x="1167218" y="480910"/>
                </a:lnTo>
                <a:lnTo>
                  <a:pt x="1164513" y="481190"/>
                </a:lnTo>
                <a:lnTo>
                  <a:pt x="1161846" y="481774"/>
                </a:lnTo>
                <a:lnTo>
                  <a:pt x="1150251" y="461695"/>
                </a:lnTo>
                <a:lnTo>
                  <a:pt x="1150251" y="486562"/>
                </a:lnTo>
                <a:lnTo>
                  <a:pt x="1147635" y="488200"/>
                </a:lnTo>
                <a:lnTo>
                  <a:pt x="1145273" y="490143"/>
                </a:lnTo>
                <a:lnTo>
                  <a:pt x="1133182" y="514350"/>
                </a:lnTo>
                <a:lnTo>
                  <a:pt x="1133182" y="520522"/>
                </a:lnTo>
                <a:lnTo>
                  <a:pt x="1150251" y="548309"/>
                </a:lnTo>
                <a:lnTo>
                  <a:pt x="931329" y="927442"/>
                </a:lnTo>
                <a:lnTo>
                  <a:pt x="509905" y="927442"/>
                </a:lnTo>
                <a:lnTo>
                  <a:pt x="509930" y="924890"/>
                </a:lnTo>
                <a:lnTo>
                  <a:pt x="509524" y="918476"/>
                </a:lnTo>
                <a:lnTo>
                  <a:pt x="489369" y="884262"/>
                </a:lnTo>
                <a:lnTo>
                  <a:pt x="485851" y="882015"/>
                </a:lnTo>
                <a:lnTo>
                  <a:pt x="483577" y="880554"/>
                </a:lnTo>
                <a:lnTo>
                  <a:pt x="477367" y="877620"/>
                </a:lnTo>
                <a:lnTo>
                  <a:pt x="470928" y="875588"/>
                </a:lnTo>
                <a:lnTo>
                  <a:pt x="464273" y="874445"/>
                </a:lnTo>
                <a:lnTo>
                  <a:pt x="457403" y="874191"/>
                </a:lnTo>
                <a:lnTo>
                  <a:pt x="450557" y="874826"/>
                </a:lnTo>
                <a:lnTo>
                  <a:pt x="443979" y="876338"/>
                </a:lnTo>
                <a:lnTo>
                  <a:pt x="437667" y="878738"/>
                </a:lnTo>
                <a:lnTo>
                  <a:pt x="431622" y="882015"/>
                </a:lnTo>
                <a:lnTo>
                  <a:pt x="227114" y="527812"/>
                </a:lnTo>
                <a:lnTo>
                  <a:pt x="221145" y="517461"/>
                </a:lnTo>
                <a:lnTo>
                  <a:pt x="457860" y="107429"/>
                </a:lnTo>
                <a:lnTo>
                  <a:pt x="880618" y="107429"/>
                </a:lnTo>
                <a:lnTo>
                  <a:pt x="880211" y="111010"/>
                </a:lnTo>
                <a:lnTo>
                  <a:pt x="880198" y="114579"/>
                </a:lnTo>
                <a:lnTo>
                  <a:pt x="895743" y="149872"/>
                </a:lnTo>
                <a:lnTo>
                  <a:pt x="927519" y="164172"/>
                </a:lnTo>
                <a:lnTo>
                  <a:pt x="931468" y="164172"/>
                </a:lnTo>
                <a:lnTo>
                  <a:pt x="938923" y="163664"/>
                </a:lnTo>
                <a:lnTo>
                  <a:pt x="946035" y="162115"/>
                </a:lnTo>
                <a:lnTo>
                  <a:pt x="952842" y="159524"/>
                </a:lnTo>
                <a:lnTo>
                  <a:pt x="959345" y="155905"/>
                </a:lnTo>
                <a:lnTo>
                  <a:pt x="1150251" y="486562"/>
                </a:lnTo>
                <a:lnTo>
                  <a:pt x="1150251" y="461695"/>
                </a:lnTo>
                <a:lnTo>
                  <a:pt x="973734" y="155905"/>
                </a:lnTo>
                <a:lnTo>
                  <a:pt x="969010" y="147726"/>
                </a:lnTo>
                <a:lnTo>
                  <a:pt x="971575" y="144957"/>
                </a:lnTo>
                <a:lnTo>
                  <a:pt x="982649" y="114579"/>
                </a:lnTo>
                <a:lnTo>
                  <a:pt x="982637" y="109842"/>
                </a:lnTo>
                <a:lnTo>
                  <a:pt x="964514" y="73799"/>
                </a:lnTo>
                <a:lnTo>
                  <a:pt x="940727" y="62560"/>
                </a:lnTo>
                <a:lnTo>
                  <a:pt x="940485" y="62560"/>
                </a:lnTo>
                <a:lnTo>
                  <a:pt x="933386" y="61747"/>
                </a:lnTo>
                <a:lnTo>
                  <a:pt x="929728" y="61747"/>
                </a:lnTo>
                <a:lnTo>
                  <a:pt x="922235" y="62560"/>
                </a:lnTo>
                <a:lnTo>
                  <a:pt x="886663" y="88036"/>
                </a:lnTo>
                <a:lnTo>
                  <a:pt x="884847" y="91655"/>
                </a:lnTo>
                <a:lnTo>
                  <a:pt x="883615" y="94907"/>
                </a:lnTo>
                <a:lnTo>
                  <a:pt x="462661" y="94907"/>
                </a:lnTo>
                <a:lnTo>
                  <a:pt x="517461" y="0"/>
                </a:lnTo>
                <a:lnTo>
                  <a:pt x="503034" y="0"/>
                </a:lnTo>
                <a:lnTo>
                  <a:pt x="176784" y="565035"/>
                </a:lnTo>
                <a:lnTo>
                  <a:pt x="0" y="565035"/>
                </a:lnTo>
                <a:lnTo>
                  <a:pt x="0" y="577583"/>
                </a:lnTo>
                <a:lnTo>
                  <a:pt x="184010" y="577583"/>
                </a:lnTo>
                <a:lnTo>
                  <a:pt x="212712" y="527812"/>
                </a:lnTo>
                <a:lnTo>
                  <a:pt x="421830" y="890028"/>
                </a:lnTo>
                <a:lnTo>
                  <a:pt x="407466" y="924890"/>
                </a:lnTo>
                <a:lnTo>
                  <a:pt x="407568" y="928738"/>
                </a:lnTo>
                <a:lnTo>
                  <a:pt x="426516" y="965301"/>
                </a:lnTo>
                <a:lnTo>
                  <a:pt x="458838" y="976706"/>
                </a:lnTo>
                <a:lnTo>
                  <a:pt x="462686" y="976553"/>
                </a:lnTo>
                <a:lnTo>
                  <a:pt x="499135" y="957059"/>
                </a:lnTo>
                <a:lnTo>
                  <a:pt x="507796" y="939939"/>
                </a:lnTo>
                <a:lnTo>
                  <a:pt x="938517" y="939939"/>
                </a:lnTo>
                <a:lnTo>
                  <a:pt x="945730" y="927442"/>
                </a:lnTo>
                <a:lnTo>
                  <a:pt x="1161846" y="553072"/>
                </a:lnTo>
                <a:lnTo>
                  <a:pt x="1164158" y="553580"/>
                </a:lnTo>
                <a:lnTo>
                  <a:pt x="1163777" y="553580"/>
                </a:lnTo>
                <a:lnTo>
                  <a:pt x="1166837" y="553910"/>
                </a:lnTo>
                <a:lnTo>
                  <a:pt x="1172667" y="553910"/>
                </a:lnTo>
                <a:lnTo>
                  <a:pt x="1175372" y="553580"/>
                </a:lnTo>
                <a:lnTo>
                  <a:pt x="1177531" y="553072"/>
                </a:lnTo>
                <a:lnTo>
                  <a:pt x="1180680" y="552335"/>
                </a:lnTo>
                <a:lnTo>
                  <a:pt x="1205877" y="522846"/>
                </a:lnTo>
                <a:lnTo>
                  <a:pt x="1206144" y="520522"/>
                </a:lnTo>
                <a:lnTo>
                  <a:pt x="1206144" y="51435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876" y="748"/>
            <a:ext cx="2755265" cy="2451100"/>
          </a:xfrm>
          <a:custGeom>
            <a:avLst/>
            <a:gdLst/>
            <a:ahLst/>
            <a:cxnLst/>
            <a:rect l="l" t="t" r="r" b="b"/>
            <a:pathLst>
              <a:path w="2755265" h="2451100">
                <a:moveTo>
                  <a:pt x="939215" y="1799615"/>
                </a:moveTo>
                <a:lnTo>
                  <a:pt x="924547" y="1774215"/>
                </a:lnTo>
                <a:lnTo>
                  <a:pt x="924547" y="1799615"/>
                </a:lnTo>
                <a:lnTo>
                  <a:pt x="774192" y="2060079"/>
                </a:lnTo>
                <a:lnTo>
                  <a:pt x="473481" y="2060079"/>
                </a:lnTo>
                <a:lnTo>
                  <a:pt x="323151" y="1799615"/>
                </a:lnTo>
                <a:lnTo>
                  <a:pt x="473481" y="1539189"/>
                </a:lnTo>
                <a:lnTo>
                  <a:pt x="774192" y="1539189"/>
                </a:lnTo>
                <a:lnTo>
                  <a:pt x="924547" y="1799615"/>
                </a:lnTo>
                <a:lnTo>
                  <a:pt x="924547" y="1774215"/>
                </a:lnTo>
                <a:lnTo>
                  <a:pt x="788835" y="1539189"/>
                </a:lnTo>
                <a:lnTo>
                  <a:pt x="781532" y="1526540"/>
                </a:lnTo>
                <a:lnTo>
                  <a:pt x="466166" y="1526540"/>
                </a:lnTo>
                <a:lnTo>
                  <a:pt x="308508" y="1799615"/>
                </a:lnTo>
                <a:lnTo>
                  <a:pt x="466166" y="2072703"/>
                </a:lnTo>
                <a:lnTo>
                  <a:pt x="781532" y="2072703"/>
                </a:lnTo>
                <a:lnTo>
                  <a:pt x="788835" y="2060079"/>
                </a:lnTo>
                <a:lnTo>
                  <a:pt x="939215" y="1799615"/>
                </a:lnTo>
                <a:close/>
              </a:path>
              <a:path w="2755265" h="2451100">
                <a:moveTo>
                  <a:pt x="1055852" y="1799653"/>
                </a:moveTo>
                <a:lnTo>
                  <a:pt x="1038872" y="1770253"/>
                </a:lnTo>
                <a:lnTo>
                  <a:pt x="1038872" y="1799653"/>
                </a:lnTo>
                <a:lnTo>
                  <a:pt x="831342" y="2159101"/>
                </a:lnTo>
                <a:lnTo>
                  <a:pt x="416280" y="2159101"/>
                </a:lnTo>
                <a:lnTo>
                  <a:pt x="208749" y="1799653"/>
                </a:lnTo>
                <a:lnTo>
                  <a:pt x="416280" y="1440192"/>
                </a:lnTo>
                <a:lnTo>
                  <a:pt x="831342" y="1440192"/>
                </a:lnTo>
                <a:lnTo>
                  <a:pt x="1038872" y="1799653"/>
                </a:lnTo>
                <a:lnTo>
                  <a:pt x="1038872" y="1770253"/>
                </a:lnTo>
                <a:lnTo>
                  <a:pt x="848321" y="1440192"/>
                </a:lnTo>
                <a:lnTo>
                  <a:pt x="839863" y="1425511"/>
                </a:lnTo>
                <a:lnTo>
                  <a:pt x="407797" y="1425511"/>
                </a:lnTo>
                <a:lnTo>
                  <a:pt x="191820" y="1799653"/>
                </a:lnTo>
                <a:lnTo>
                  <a:pt x="405701" y="2170125"/>
                </a:lnTo>
                <a:lnTo>
                  <a:pt x="407797" y="2173782"/>
                </a:lnTo>
                <a:lnTo>
                  <a:pt x="839851" y="2173782"/>
                </a:lnTo>
                <a:lnTo>
                  <a:pt x="848334" y="2159101"/>
                </a:lnTo>
                <a:lnTo>
                  <a:pt x="1055852" y="1799653"/>
                </a:lnTo>
                <a:close/>
              </a:path>
              <a:path w="2755265" h="2451100">
                <a:moveTo>
                  <a:pt x="2754820" y="266700"/>
                </a:moveTo>
                <a:lnTo>
                  <a:pt x="2754414" y="266700"/>
                </a:lnTo>
                <a:lnTo>
                  <a:pt x="2752725" y="254000"/>
                </a:lnTo>
                <a:lnTo>
                  <a:pt x="2751480" y="254000"/>
                </a:lnTo>
                <a:lnTo>
                  <a:pt x="2748153" y="241300"/>
                </a:lnTo>
                <a:lnTo>
                  <a:pt x="2738640" y="241300"/>
                </a:lnTo>
                <a:lnTo>
                  <a:pt x="2732621" y="228600"/>
                </a:lnTo>
                <a:lnTo>
                  <a:pt x="2718828" y="228600"/>
                </a:lnTo>
                <a:lnTo>
                  <a:pt x="2711323" y="215900"/>
                </a:lnTo>
                <a:lnTo>
                  <a:pt x="2697772" y="215900"/>
                </a:lnTo>
                <a:lnTo>
                  <a:pt x="2692057" y="228600"/>
                </a:lnTo>
                <a:lnTo>
                  <a:pt x="2686507" y="228600"/>
                </a:lnTo>
                <a:lnTo>
                  <a:pt x="2553284" y="0"/>
                </a:lnTo>
                <a:lnTo>
                  <a:pt x="2538882" y="0"/>
                </a:lnTo>
                <a:lnTo>
                  <a:pt x="2675344" y="228600"/>
                </a:lnTo>
                <a:lnTo>
                  <a:pt x="2669044" y="228600"/>
                </a:lnTo>
                <a:lnTo>
                  <a:pt x="2663634" y="241300"/>
                </a:lnTo>
                <a:lnTo>
                  <a:pt x="2661297" y="241300"/>
                </a:lnTo>
                <a:lnTo>
                  <a:pt x="2657360" y="254000"/>
                </a:lnTo>
                <a:lnTo>
                  <a:pt x="2655811" y="254000"/>
                </a:lnTo>
                <a:lnTo>
                  <a:pt x="2653538" y="266700"/>
                </a:lnTo>
                <a:lnTo>
                  <a:pt x="2652865" y="266700"/>
                </a:lnTo>
                <a:lnTo>
                  <a:pt x="2652395" y="279400"/>
                </a:lnTo>
                <a:lnTo>
                  <a:pt x="2653982" y="279400"/>
                </a:lnTo>
                <a:lnTo>
                  <a:pt x="2655100" y="292100"/>
                </a:lnTo>
                <a:lnTo>
                  <a:pt x="2658211" y="292100"/>
                </a:lnTo>
                <a:lnTo>
                  <a:pt x="2660154" y="304800"/>
                </a:lnTo>
                <a:lnTo>
                  <a:pt x="2667533" y="304800"/>
                </a:lnTo>
                <a:lnTo>
                  <a:pt x="2670556" y="317500"/>
                </a:lnTo>
                <a:lnTo>
                  <a:pt x="2459875" y="673100"/>
                </a:lnTo>
                <a:lnTo>
                  <a:pt x="2292718" y="673100"/>
                </a:lnTo>
                <a:lnTo>
                  <a:pt x="2292718" y="685800"/>
                </a:lnTo>
                <a:lnTo>
                  <a:pt x="2154059" y="927100"/>
                </a:lnTo>
                <a:lnTo>
                  <a:pt x="2015401" y="685800"/>
                </a:lnTo>
                <a:lnTo>
                  <a:pt x="2292718" y="685800"/>
                </a:lnTo>
                <a:lnTo>
                  <a:pt x="2292718" y="673100"/>
                </a:lnTo>
                <a:lnTo>
                  <a:pt x="1987346" y="673100"/>
                </a:lnTo>
                <a:lnTo>
                  <a:pt x="1928088" y="571500"/>
                </a:lnTo>
                <a:lnTo>
                  <a:pt x="1920684" y="558800"/>
                </a:lnTo>
                <a:lnTo>
                  <a:pt x="1919401" y="558800"/>
                </a:lnTo>
                <a:lnTo>
                  <a:pt x="1904961" y="534543"/>
                </a:lnTo>
                <a:lnTo>
                  <a:pt x="1904961" y="558800"/>
                </a:lnTo>
                <a:lnTo>
                  <a:pt x="1472907" y="558800"/>
                </a:lnTo>
                <a:lnTo>
                  <a:pt x="1473923" y="546100"/>
                </a:lnTo>
                <a:lnTo>
                  <a:pt x="1474292" y="533400"/>
                </a:lnTo>
                <a:lnTo>
                  <a:pt x="1473631" y="533400"/>
                </a:lnTo>
                <a:lnTo>
                  <a:pt x="1470621" y="520700"/>
                </a:lnTo>
                <a:lnTo>
                  <a:pt x="1468335" y="520700"/>
                </a:lnTo>
                <a:lnTo>
                  <a:pt x="1462252" y="508000"/>
                </a:lnTo>
                <a:lnTo>
                  <a:pt x="1454289" y="508000"/>
                </a:lnTo>
                <a:lnTo>
                  <a:pt x="1586522" y="266700"/>
                </a:lnTo>
                <a:lnTo>
                  <a:pt x="1739290" y="266700"/>
                </a:lnTo>
                <a:lnTo>
                  <a:pt x="1904961" y="558800"/>
                </a:lnTo>
                <a:lnTo>
                  <a:pt x="1904961" y="534543"/>
                </a:lnTo>
                <a:lnTo>
                  <a:pt x="1881619" y="495300"/>
                </a:lnTo>
                <a:lnTo>
                  <a:pt x="1753692" y="266700"/>
                </a:lnTo>
                <a:lnTo>
                  <a:pt x="2187943" y="266700"/>
                </a:lnTo>
                <a:lnTo>
                  <a:pt x="2189086" y="279400"/>
                </a:lnTo>
                <a:lnTo>
                  <a:pt x="2190724" y="279400"/>
                </a:lnTo>
                <a:lnTo>
                  <a:pt x="2194991" y="292100"/>
                </a:lnTo>
                <a:lnTo>
                  <a:pt x="2203526" y="292100"/>
                </a:lnTo>
                <a:lnTo>
                  <a:pt x="2206853" y="304800"/>
                </a:lnTo>
                <a:lnTo>
                  <a:pt x="2267026" y="304800"/>
                </a:lnTo>
                <a:lnTo>
                  <a:pt x="2273579" y="292100"/>
                </a:lnTo>
                <a:lnTo>
                  <a:pt x="2276462" y="292100"/>
                </a:lnTo>
                <a:lnTo>
                  <a:pt x="2281428" y="279400"/>
                </a:lnTo>
                <a:lnTo>
                  <a:pt x="2286508" y="279400"/>
                </a:lnTo>
                <a:lnTo>
                  <a:pt x="2287524" y="266700"/>
                </a:lnTo>
                <a:lnTo>
                  <a:pt x="2288502" y="266700"/>
                </a:lnTo>
                <a:lnTo>
                  <a:pt x="2288463" y="254000"/>
                </a:lnTo>
                <a:lnTo>
                  <a:pt x="2287295" y="254000"/>
                </a:lnTo>
                <a:lnTo>
                  <a:pt x="2286203" y="241300"/>
                </a:lnTo>
                <a:lnTo>
                  <a:pt x="2282964" y="241300"/>
                </a:lnTo>
                <a:lnTo>
                  <a:pt x="2280882" y="228600"/>
                </a:lnTo>
                <a:lnTo>
                  <a:pt x="2272830" y="228600"/>
                </a:lnTo>
                <a:lnTo>
                  <a:pt x="2266162" y="215900"/>
                </a:lnTo>
                <a:lnTo>
                  <a:pt x="2250694" y="215900"/>
                </a:lnTo>
                <a:lnTo>
                  <a:pt x="2242248" y="203200"/>
                </a:lnTo>
                <a:lnTo>
                  <a:pt x="2225243" y="203200"/>
                </a:lnTo>
                <a:lnTo>
                  <a:pt x="2217089" y="215900"/>
                </a:lnTo>
                <a:lnTo>
                  <a:pt x="2202738" y="215900"/>
                </a:lnTo>
                <a:lnTo>
                  <a:pt x="2196896" y="228600"/>
                </a:lnTo>
                <a:lnTo>
                  <a:pt x="2194395" y="228600"/>
                </a:lnTo>
                <a:lnTo>
                  <a:pt x="2190292" y="241300"/>
                </a:lnTo>
                <a:lnTo>
                  <a:pt x="2188730" y="241300"/>
                </a:lnTo>
                <a:lnTo>
                  <a:pt x="2186622" y="254000"/>
                </a:lnTo>
                <a:lnTo>
                  <a:pt x="1757654" y="254000"/>
                </a:lnTo>
                <a:lnTo>
                  <a:pt x="1911642" y="0"/>
                </a:lnTo>
                <a:lnTo>
                  <a:pt x="1893277" y="0"/>
                </a:lnTo>
                <a:lnTo>
                  <a:pt x="1739290" y="254000"/>
                </a:lnTo>
                <a:lnTo>
                  <a:pt x="1572133" y="254000"/>
                </a:lnTo>
                <a:lnTo>
                  <a:pt x="1572133" y="266700"/>
                </a:lnTo>
                <a:lnTo>
                  <a:pt x="1443609" y="495300"/>
                </a:lnTo>
                <a:lnTo>
                  <a:pt x="1408404" y="495300"/>
                </a:lnTo>
                <a:lnTo>
                  <a:pt x="1281074" y="266700"/>
                </a:lnTo>
                <a:lnTo>
                  <a:pt x="1572133" y="266700"/>
                </a:lnTo>
                <a:lnTo>
                  <a:pt x="1572133" y="254000"/>
                </a:lnTo>
                <a:lnTo>
                  <a:pt x="1273898" y="254000"/>
                </a:lnTo>
                <a:lnTo>
                  <a:pt x="1119936" y="0"/>
                </a:lnTo>
                <a:lnTo>
                  <a:pt x="1101674" y="0"/>
                </a:lnTo>
                <a:lnTo>
                  <a:pt x="1261071" y="266700"/>
                </a:lnTo>
                <a:lnTo>
                  <a:pt x="1266698" y="266700"/>
                </a:lnTo>
                <a:lnTo>
                  <a:pt x="1396911" y="495300"/>
                </a:lnTo>
                <a:lnTo>
                  <a:pt x="1391793" y="495300"/>
                </a:lnTo>
                <a:lnTo>
                  <a:pt x="1387335" y="508000"/>
                </a:lnTo>
                <a:lnTo>
                  <a:pt x="1379753" y="520700"/>
                </a:lnTo>
                <a:lnTo>
                  <a:pt x="1376857" y="520700"/>
                </a:lnTo>
                <a:lnTo>
                  <a:pt x="1372844" y="533400"/>
                </a:lnTo>
                <a:lnTo>
                  <a:pt x="1371854" y="533400"/>
                </a:lnTo>
                <a:lnTo>
                  <a:pt x="1371904" y="546100"/>
                </a:lnTo>
                <a:lnTo>
                  <a:pt x="1372933" y="558800"/>
                </a:lnTo>
                <a:lnTo>
                  <a:pt x="1247254" y="558800"/>
                </a:lnTo>
                <a:lnTo>
                  <a:pt x="900430" y="1155700"/>
                </a:lnTo>
                <a:lnTo>
                  <a:pt x="931341" y="1219200"/>
                </a:lnTo>
                <a:lnTo>
                  <a:pt x="273011" y="1219200"/>
                </a:lnTo>
                <a:lnTo>
                  <a:pt x="270789" y="1206500"/>
                </a:lnTo>
                <a:lnTo>
                  <a:pt x="267512" y="1206500"/>
                </a:lnTo>
                <a:lnTo>
                  <a:pt x="258838" y="1193800"/>
                </a:lnTo>
                <a:lnTo>
                  <a:pt x="253758" y="1193800"/>
                </a:lnTo>
                <a:lnTo>
                  <a:pt x="242100" y="1181100"/>
                </a:lnTo>
                <a:lnTo>
                  <a:pt x="210312" y="1181100"/>
                </a:lnTo>
                <a:lnTo>
                  <a:pt x="25" y="825500"/>
                </a:lnTo>
                <a:lnTo>
                  <a:pt x="25" y="850900"/>
                </a:lnTo>
                <a:lnTo>
                  <a:pt x="194462" y="1193800"/>
                </a:lnTo>
                <a:lnTo>
                  <a:pt x="188925" y="1193800"/>
                </a:lnTo>
                <a:lnTo>
                  <a:pt x="184226" y="1206500"/>
                </a:lnTo>
                <a:lnTo>
                  <a:pt x="180327" y="1206500"/>
                </a:lnTo>
                <a:lnTo>
                  <a:pt x="177266" y="1219200"/>
                </a:lnTo>
                <a:lnTo>
                  <a:pt x="175107" y="1219200"/>
                </a:lnTo>
                <a:lnTo>
                  <a:pt x="173888" y="1231900"/>
                </a:lnTo>
                <a:lnTo>
                  <a:pt x="174802" y="1244600"/>
                </a:lnTo>
                <a:lnTo>
                  <a:pt x="176695" y="1244600"/>
                </a:lnTo>
                <a:lnTo>
                  <a:pt x="179501" y="1257300"/>
                </a:lnTo>
                <a:lnTo>
                  <a:pt x="183210" y="1257300"/>
                </a:lnTo>
                <a:lnTo>
                  <a:pt x="187845" y="1270000"/>
                </a:lnTo>
                <a:lnTo>
                  <a:pt x="193192" y="1270000"/>
                </a:lnTo>
                <a:lnTo>
                  <a:pt x="199059" y="1282700"/>
                </a:lnTo>
                <a:lnTo>
                  <a:pt x="212356" y="1282700"/>
                </a:lnTo>
                <a:lnTo>
                  <a:pt x="0" y="1651000"/>
                </a:lnTo>
                <a:lnTo>
                  <a:pt x="0" y="1676400"/>
                </a:lnTo>
                <a:lnTo>
                  <a:pt x="228180" y="1282700"/>
                </a:lnTo>
                <a:lnTo>
                  <a:pt x="252590" y="1282700"/>
                </a:lnTo>
                <a:lnTo>
                  <a:pt x="257759" y="1270000"/>
                </a:lnTo>
                <a:lnTo>
                  <a:pt x="266649" y="1270000"/>
                </a:lnTo>
                <a:lnTo>
                  <a:pt x="270078" y="1257300"/>
                </a:lnTo>
                <a:lnTo>
                  <a:pt x="274866" y="1244600"/>
                </a:lnTo>
                <a:lnTo>
                  <a:pt x="276059" y="1244600"/>
                </a:lnTo>
                <a:lnTo>
                  <a:pt x="275983" y="1231900"/>
                </a:lnTo>
                <a:lnTo>
                  <a:pt x="927379" y="1231900"/>
                </a:lnTo>
                <a:lnTo>
                  <a:pt x="927303" y="1244600"/>
                </a:lnTo>
                <a:lnTo>
                  <a:pt x="928408" y="1244600"/>
                </a:lnTo>
                <a:lnTo>
                  <a:pt x="932840" y="1257300"/>
                </a:lnTo>
                <a:lnTo>
                  <a:pt x="936015" y="1257300"/>
                </a:lnTo>
                <a:lnTo>
                  <a:pt x="944295" y="1270000"/>
                </a:lnTo>
                <a:lnTo>
                  <a:pt x="949121" y="1270000"/>
                </a:lnTo>
                <a:lnTo>
                  <a:pt x="960158" y="1282700"/>
                </a:lnTo>
                <a:lnTo>
                  <a:pt x="972210" y="1282700"/>
                </a:lnTo>
                <a:lnTo>
                  <a:pt x="1245158" y="1752600"/>
                </a:lnTo>
                <a:lnTo>
                  <a:pt x="1247267" y="1765300"/>
                </a:lnTo>
                <a:lnTo>
                  <a:pt x="1247508" y="1765300"/>
                </a:lnTo>
                <a:lnTo>
                  <a:pt x="1279753" y="1816100"/>
                </a:lnTo>
                <a:lnTo>
                  <a:pt x="967943" y="2362200"/>
                </a:lnTo>
                <a:lnTo>
                  <a:pt x="963993" y="2349500"/>
                </a:lnTo>
                <a:lnTo>
                  <a:pt x="944295" y="2349500"/>
                </a:lnTo>
                <a:lnTo>
                  <a:pt x="933284" y="2336800"/>
                </a:lnTo>
                <a:lnTo>
                  <a:pt x="927811" y="2336800"/>
                </a:lnTo>
                <a:lnTo>
                  <a:pt x="916901" y="2349500"/>
                </a:lnTo>
                <a:lnTo>
                  <a:pt x="897813" y="2349500"/>
                </a:lnTo>
                <a:lnTo>
                  <a:pt x="890384" y="2362200"/>
                </a:lnTo>
                <a:lnTo>
                  <a:pt x="887412" y="2362200"/>
                </a:lnTo>
                <a:lnTo>
                  <a:pt x="882992" y="2374900"/>
                </a:lnTo>
                <a:lnTo>
                  <a:pt x="881646" y="2387600"/>
                </a:lnTo>
                <a:lnTo>
                  <a:pt x="880681" y="2400300"/>
                </a:lnTo>
                <a:lnTo>
                  <a:pt x="287540" y="2400300"/>
                </a:lnTo>
                <a:lnTo>
                  <a:pt x="286219" y="2387600"/>
                </a:lnTo>
                <a:lnTo>
                  <a:pt x="285254" y="2387600"/>
                </a:lnTo>
                <a:lnTo>
                  <a:pt x="282676" y="2374900"/>
                </a:lnTo>
                <a:lnTo>
                  <a:pt x="275247" y="2374900"/>
                </a:lnTo>
                <a:lnTo>
                  <a:pt x="270510" y="2362200"/>
                </a:lnTo>
                <a:lnTo>
                  <a:pt x="259397" y="2362200"/>
                </a:lnTo>
                <a:lnTo>
                  <a:pt x="253199" y="2349500"/>
                </a:lnTo>
                <a:lnTo>
                  <a:pt x="229717" y="2349500"/>
                </a:lnTo>
                <a:lnTo>
                  <a:pt x="0" y="1955800"/>
                </a:lnTo>
                <a:lnTo>
                  <a:pt x="0" y="1981200"/>
                </a:lnTo>
                <a:lnTo>
                  <a:pt x="217932" y="2349500"/>
                </a:lnTo>
                <a:lnTo>
                  <a:pt x="213906" y="2362200"/>
                </a:lnTo>
                <a:lnTo>
                  <a:pt x="200012" y="2362200"/>
                </a:lnTo>
                <a:lnTo>
                  <a:pt x="194513" y="2374900"/>
                </a:lnTo>
                <a:lnTo>
                  <a:pt x="192214" y="2374900"/>
                </a:lnTo>
                <a:lnTo>
                  <a:pt x="188556" y="2387600"/>
                </a:lnTo>
                <a:lnTo>
                  <a:pt x="187248" y="2387600"/>
                </a:lnTo>
                <a:lnTo>
                  <a:pt x="185674" y="2400300"/>
                </a:lnTo>
                <a:lnTo>
                  <a:pt x="185420" y="2400300"/>
                </a:lnTo>
                <a:lnTo>
                  <a:pt x="186016" y="2413000"/>
                </a:lnTo>
                <a:lnTo>
                  <a:pt x="186855" y="2413000"/>
                </a:lnTo>
                <a:lnTo>
                  <a:pt x="189585" y="2425700"/>
                </a:lnTo>
                <a:lnTo>
                  <a:pt x="191452" y="2425700"/>
                </a:lnTo>
                <a:lnTo>
                  <a:pt x="196151" y="2438400"/>
                </a:lnTo>
                <a:lnTo>
                  <a:pt x="205282" y="2438400"/>
                </a:lnTo>
                <a:lnTo>
                  <a:pt x="208788" y="2451100"/>
                </a:lnTo>
                <a:lnTo>
                  <a:pt x="258343" y="2451100"/>
                </a:lnTo>
                <a:lnTo>
                  <a:pt x="265861" y="2438400"/>
                </a:lnTo>
                <a:lnTo>
                  <a:pt x="278168" y="2438400"/>
                </a:lnTo>
                <a:lnTo>
                  <a:pt x="282663" y="2425700"/>
                </a:lnTo>
                <a:lnTo>
                  <a:pt x="284416" y="2425700"/>
                </a:lnTo>
                <a:lnTo>
                  <a:pt x="285673" y="2413000"/>
                </a:lnTo>
                <a:lnTo>
                  <a:pt x="886828" y="2413000"/>
                </a:lnTo>
                <a:lnTo>
                  <a:pt x="888415" y="2425700"/>
                </a:lnTo>
                <a:lnTo>
                  <a:pt x="897013" y="2425700"/>
                </a:lnTo>
                <a:lnTo>
                  <a:pt x="902296" y="2438400"/>
                </a:lnTo>
                <a:lnTo>
                  <a:pt x="963015" y="2438400"/>
                </a:lnTo>
                <a:lnTo>
                  <a:pt x="968184" y="2425700"/>
                </a:lnTo>
                <a:lnTo>
                  <a:pt x="974712" y="2425700"/>
                </a:lnTo>
                <a:lnTo>
                  <a:pt x="976503" y="2413000"/>
                </a:lnTo>
                <a:lnTo>
                  <a:pt x="980719" y="2413000"/>
                </a:lnTo>
                <a:lnTo>
                  <a:pt x="982446" y="2400300"/>
                </a:lnTo>
                <a:lnTo>
                  <a:pt x="982980" y="2400300"/>
                </a:lnTo>
                <a:lnTo>
                  <a:pt x="983361" y="2387600"/>
                </a:lnTo>
                <a:lnTo>
                  <a:pt x="982218" y="2387600"/>
                </a:lnTo>
                <a:lnTo>
                  <a:pt x="981392" y="2374900"/>
                </a:lnTo>
                <a:lnTo>
                  <a:pt x="977620" y="2374900"/>
                </a:lnTo>
                <a:lnTo>
                  <a:pt x="975842" y="2362200"/>
                </a:lnTo>
                <a:lnTo>
                  <a:pt x="1293317" y="1816100"/>
                </a:lnTo>
                <a:lnTo>
                  <a:pt x="1261059" y="1765300"/>
                </a:lnTo>
                <a:lnTo>
                  <a:pt x="1940864" y="1765300"/>
                </a:lnTo>
                <a:lnTo>
                  <a:pt x="1948091" y="1752600"/>
                </a:lnTo>
                <a:lnTo>
                  <a:pt x="2266213" y="1193800"/>
                </a:lnTo>
                <a:lnTo>
                  <a:pt x="2284831" y="1193800"/>
                </a:lnTo>
                <a:lnTo>
                  <a:pt x="2290216" y="1181100"/>
                </a:lnTo>
                <a:lnTo>
                  <a:pt x="2292273" y="1181100"/>
                </a:lnTo>
                <a:lnTo>
                  <a:pt x="2295118" y="1168400"/>
                </a:lnTo>
                <a:lnTo>
                  <a:pt x="2295829" y="1168400"/>
                </a:lnTo>
                <a:lnTo>
                  <a:pt x="2295829" y="1155700"/>
                </a:lnTo>
                <a:lnTo>
                  <a:pt x="2295118" y="1155700"/>
                </a:lnTo>
                <a:lnTo>
                  <a:pt x="2292273" y="1143000"/>
                </a:lnTo>
                <a:lnTo>
                  <a:pt x="2290216" y="1143000"/>
                </a:lnTo>
                <a:lnTo>
                  <a:pt x="2284831" y="1130300"/>
                </a:lnTo>
                <a:lnTo>
                  <a:pt x="2270429" y="1130300"/>
                </a:lnTo>
                <a:lnTo>
                  <a:pt x="2266213" y="1117600"/>
                </a:lnTo>
                <a:lnTo>
                  <a:pt x="2249271" y="1088910"/>
                </a:lnTo>
                <a:lnTo>
                  <a:pt x="2249271" y="1117600"/>
                </a:lnTo>
                <a:lnTo>
                  <a:pt x="2241931" y="1130300"/>
                </a:lnTo>
                <a:lnTo>
                  <a:pt x="2235631" y="1130300"/>
                </a:lnTo>
                <a:lnTo>
                  <a:pt x="2225141" y="1143000"/>
                </a:lnTo>
                <a:lnTo>
                  <a:pt x="2221788" y="1143000"/>
                </a:lnTo>
                <a:lnTo>
                  <a:pt x="2220328" y="1155700"/>
                </a:lnTo>
                <a:lnTo>
                  <a:pt x="2025370" y="1155700"/>
                </a:lnTo>
                <a:lnTo>
                  <a:pt x="2008441" y="1126248"/>
                </a:lnTo>
                <a:lnTo>
                  <a:pt x="2008441" y="1155700"/>
                </a:lnTo>
                <a:lnTo>
                  <a:pt x="1908784" y="1155700"/>
                </a:lnTo>
                <a:lnTo>
                  <a:pt x="1894141" y="1130236"/>
                </a:lnTo>
                <a:lnTo>
                  <a:pt x="1894141" y="1168400"/>
                </a:lnTo>
                <a:lnTo>
                  <a:pt x="1748142" y="1422400"/>
                </a:lnTo>
                <a:lnTo>
                  <a:pt x="1447596" y="1422400"/>
                </a:lnTo>
                <a:lnTo>
                  <a:pt x="1297330" y="1155700"/>
                </a:lnTo>
                <a:lnTo>
                  <a:pt x="1447596" y="901700"/>
                </a:lnTo>
                <a:lnTo>
                  <a:pt x="1748116" y="901700"/>
                </a:lnTo>
                <a:lnTo>
                  <a:pt x="1894116" y="1155700"/>
                </a:lnTo>
                <a:lnTo>
                  <a:pt x="1645754" y="1155700"/>
                </a:lnTo>
                <a:lnTo>
                  <a:pt x="1644891" y="1143000"/>
                </a:lnTo>
                <a:lnTo>
                  <a:pt x="1638795" y="1143000"/>
                </a:lnTo>
                <a:lnTo>
                  <a:pt x="1635963" y="1130300"/>
                </a:lnTo>
                <a:lnTo>
                  <a:pt x="1625358" y="1130300"/>
                </a:lnTo>
                <a:lnTo>
                  <a:pt x="1617052" y="1117600"/>
                </a:lnTo>
                <a:lnTo>
                  <a:pt x="1598841" y="1117600"/>
                </a:lnTo>
                <a:lnTo>
                  <a:pt x="1589836" y="1130300"/>
                </a:lnTo>
                <a:lnTo>
                  <a:pt x="1578749" y="1130300"/>
                </a:lnTo>
                <a:lnTo>
                  <a:pt x="1575955" y="1143000"/>
                </a:lnTo>
                <a:lnTo>
                  <a:pt x="1571815" y="1143000"/>
                </a:lnTo>
                <a:lnTo>
                  <a:pt x="1570621" y="1155700"/>
                </a:lnTo>
                <a:lnTo>
                  <a:pt x="1569999" y="1168400"/>
                </a:lnTo>
                <a:lnTo>
                  <a:pt x="1570583" y="1168400"/>
                </a:lnTo>
                <a:lnTo>
                  <a:pt x="1573555" y="1181100"/>
                </a:lnTo>
                <a:lnTo>
                  <a:pt x="1575841" y="1181100"/>
                </a:lnTo>
                <a:lnTo>
                  <a:pt x="1581988" y="1193800"/>
                </a:lnTo>
                <a:lnTo>
                  <a:pt x="1634553" y="1193800"/>
                </a:lnTo>
                <a:lnTo>
                  <a:pt x="1637817" y="1181100"/>
                </a:lnTo>
                <a:lnTo>
                  <a:pt x="1643049" y="1181100"/>
                </a:lnTo>
                <a:lnTo>
                  <a:pt x="1644827" y="1168400"/>
                </a:lnTo>
                <a:lnTo>
                  <a:pt x="1894141" y="1168400"/>
                </a:lnTo>
                <a:lnTo>
                  <a:pt x="1894141" y="1130236"/>
                </a:lnTo>
                <a:lnTo>
                  <a:pt x="1762734" y="901700"/>
                </a:lnTo>
                <a:lnTo>
                  <a:pt x="1755432" y="889000"/>
                </a:lnTo>
                <a:lnTo>
                  <a:pt x="1440268" y="889000"/>
                </a:lnTo>
                <a:lnTo>
                  <a:pt x="1282700" y="1155700"/>
                </a:lnTo>
                <a:lnTo>
                  <a:pt x="1440281" y="1435100"/>
                </a:lnTo>
                <a:lnTo>
                  <a:pt x="1755444" y="1435100"/>
                </a:lnTo>
                <a:lnTo>
                  <a:pt x="1762747" y="1422400"/>
                </a:lnTo>
                <a:lnTo>
                  <a:pt x="1908797" y="1168400"/>
                </a:lnTo>
                <a:lnTo>
                  <a:pt x="2008428" y="1168400"/>
                </a:lnTo>
                <a:lnTo>
                  <a:pt x="1805266" y="1524000"/>
                </a:lnTo>
                <a:lnTo>
                  <a:pt x="1390446" y="1524000"/>
                </a:lnTo>
                <a:lnTo>
                  <a:pt x="1183043" y="1155700"/>
                </a:lnTo>
                <a:lnTo>
                  <a:pt x="1390446" y="800100"/>
                </a:lnTo>
                <a:lnTo>
                  <a:pt x="1805266" y="800100"/>
                </a:lnTo>
                <a:lnTo>
                  <a:pt x="2008441" y="1155700"/>
                </a:lnTo>
                <a:lnTo>
                  <a:pt x="2008441" y="1126248"/>
                </a:lnTo>
                <a:lnTo>
                  <a:pt x="1821040" y="800100"/>
                </a:lnTo>
                <a:lnTo>
                  <a:pt x="1813737" y="787400"/>
                </a:lnTo>
                <a:lnTo>
                  <a:pt x="1381975" y="787400"/>
                </a:lnTo>
                <a:lnTo>
                  <a:pt x="1166101" y="1155700"/>
                </a:lnTo>
                <a:lnTo>
                  <a:pt x="1379855" y="1536700"/>
                </a:lnTo>
                <a:lnTo>
                  <a:pt x="1813737" y="1536700"/>
                </a:lnTo>
                <a:lnTo>
                  <a:pt x="1821040" y="1524000"/>
                </a:lnTo>
                <a:lnTo>
                  <a:pt x="2025370" y="1168400"/>
                </a:lnTo>
                <a:lnTo>
                  <a:pt x="2220328" y="1168400"/>
                </a:lnTo>
                <a:lnTo>
                  <a:pt x="2221788" y="1181100"/>
                </a:lnTo>
                <a:lnTo>
                  <a:pt x="2225141" y="1181100"/>
                </a:lnTo>
                <a:lnTo>
                  <a:pt x="2235644" y="1193800"/>
                </a:lnTo>
                <a:lnTo>
                  <a:pt x="2249271" y="1193800"/>
                </a:lnTo>
                <a:lnTo>
                  <a:pt x="1932406" y="1752600"/>
                </a:lnTo>
                <a:lnTo>
                  <a:pt x="1255725" y="1752600"/>
                </a:lnTo>
                <a:lnTo>
                  <a:pt x="988745" y="1282700"/>
                </a:lnTo>
                <a:lnTo>
                  <a:pt x="999896" y="1282700"/>
                </a:lnTo>
                <a:lnTo>
                  <a:pt x="1009942" y="1270000"/>
                </a:lnTo>
                <a:lnTo>
                  <a:pt x="1014310" y="1270000"/>
                </a:lnTo>
                <a:lnTo>
                  <a:pt x="1021740" y="1257300"/>
                </a:lnTo>
                <a:lnTo>
                  <a:pt x="1024585" y="1257300"/>
                </a:lnTo>
                <a:lnTo>
                  <a:pt x="1028534" y="1244600"/>
                </a:lnTo>
                <a:lnTo>
                  <a:pt x="1029538" y="1244600"/>
                </a:lnTo>
                <a:lnTo>
                  <a:pt x="1029538" y="1231900"/>
                </a:lnTo>
                <a:lnTo>
                  <a:pt x="1028928" y="1231900"/>
                </a:lnTo>
                <a:lnTo>
                  <a:pt x="1031494" y="1219200"/>
                </a:lnTo>
                <a:lnTo>
                  <a:pt x="1026477" y="1219200"/>
                </a:lnTo>
                <a:lnTo>
                  <a:pt x="1024978" y="1206500"/>
                </a:lnTo>
                <a:lnTo>
                  <a:pt x="1017917" y="1206500"/>
                </a:lnTo>
                <a:lnTo>
                  <a:pt x="1014971" y="1193800"/>
                </a:lnTo>
                <a:lnTo>
                  <a:pt x="1004557" y="1193800"/>
                </a:lnTo>
                <a:lnTo>
                  <a:pt x="996569" y="1181100"/>
                </a:lnTo>
                <a:lnTo>
                  <a:pt x="957795" y="1181100"/>
                </a:lnTo>
                <a:lnTo>
                  <a:pt x="953846" y="1193800"/>
                </a:lnTo>
                <a:lnTo>
                  <a:pt x="940219" y="1193800"/>
                </a:lnTo>
                <a:lnTo>
                  <a:pt x="917435" y="1155700"/>
                </a:lnTo>
                <a:lnTo>
                  <a:pt x="1255725" y="571500"/>
                </a:lnTo>
                <a:lnTo>
                  <a:pt x="1384858" y="571500"/>
                </a:lnTo>
                <a:lnTo>
                  <a:pt x="1386547" y="584200"/>
                </a:lnTo>
                <a:lnTo>
                  <a:pt x="1404734" y="584200"/>
                </a:lnTo>
                <a:lnTo>
                  <a:pt x="1410817" y="596900"/>
                </a:lnTo>
                <a:lnTo>
                  <a:pt x="1436243" y="596900"/>
                </a:lnTo>
                <a:lnTo>
                  <a:pt x="1442364" y="584200"/>
                </a:lnTo>
                <a:lnTo>
                  <a:pt x="1459941" y="584200"/>
                </a:lnTo>
                <a:lnTo>
                  <a:pt x="1462709" y="571500"/>
                </a:lnTo>
                <a:lnTo>
                  <a:pt x="1912162" y="571500"/>
                </a:lnTo>
                <a:lnTo>
                  <a:pt x="1978850" y="685800"/>
                </a:lnTo>
                <a:lnTo>
                  <a:pt x="1999043" y="685800"/>
                </a:lnTo>
                <a:lnTo>
                  <a:pt x="2249271" y="1117600"/>
                </a:lnTo>
                <a:lnTo>
                  <a:pt x="2249271" y="1088910"/>
                </a:lnTo>
                <a:lnTo>
                  <a:pt x="2161235" y="939800"/>
                </a:lnTo>
                <a:lnTo>
                  <a:pt x="2168525" y="927100"/>
                </a:lnTo>
                <a:lnTo>
                  <a:pt x="2307107" y="685800"/>
                </a:lnTo>
                <a:lnTo>
                  <a:pt x="2467076" y="685800"/>
                </a:lnTo>
                <a:lnTo>
                  <a:pt x="2474455" y="673100"/>
                </a:lnTo>
                <a:lnTo>
                  <a:pt x="2680995" y="317500"/>
                </a:lnTo>
                <a:lnTo>
                  <a:pt x="2732227" y="317500"/>
                </a:lnTo>
                <a:lnTo>
                  <a:pt x="2738285" y="304800"/>
                </a:lnTo>
                <a:lnTo>
                  <a:pt x="2747911" y="304800"/>
                </a:lnTo>
                <a:lnTo>
                  <a:pt x="2751302" y="292100"/>
                </a:lnTo>
                <a:lnTo>
                  <a:pt x="2752585" y="292100"/>
                </a:lnTo>
                <a:lnTo>
                  <a:pt x="2754338" y="279400"/>
                </a:lnTo>
                <a:lnTo>
                  <a:pt x="2754782" y="279400"/>
                </a:lnTo>
                <a:lnTo>
                  <a:pt x="2754820" y="266700"/>
                </a:lnTo>
                <a:close/>
              </a:path>
            </a:pathLst>
          </a:custGeom>
          <a:solidFill>
            <a:srgbClr val="04F4F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86100" y="8157350"/>
            <a:ext cx="2200274" cy="212964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85517" rIns="0" bIns="0" rtlCol="0" vert="horz">
            <a:spAutoFit/>
          </a:bodyPr>
          <a:lstStyle/>
          <a:p>
            <a:pPr marL="3029585">
              <a:lnSpc>
                <a:spcPct val="100000"/>
              </a:lnSpc>
              <a:spcBef>
                <a:spcPts val="100"/>
              </a:spcBef>
            </a:pPr>
            <a:r>
              <a:rPr dirty="0" spc="385"/>
              <a:t>CRONOGRAMA</a:t>
            </a:r>
            <a:r>
              <a:rPr dirty="0" spc="-335"/>
              <a:t> </a:t>
            </a:r>
            <a:r>
              <a:rPr dirty="0" spc="110"/>
              <a:t>DEL</a:t>
            </a:r>
            <a:r>
              <a:rPr dirty="0" spc="-335"/>
              <a:t> </a:t>
            </a:r>
            <a:r>
              <a:rPr dirty="0" spc="190"/>
              <a:t>PROYECTO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657052" y="6991539"/>
            <a:ext cx="2503805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Levantamiento</a:t>
            </a:r>
            <a:r>
              <a:rPr dirty="0" sz="2200" spc="3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55887" y="7326781"/>
            <a:ext cx="2105660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marR="5080" indent="-163830">
              <a:lnSpc>
                <a:spcPct val="122200"/>
              </a:lnSpc>
              <a:spcBef>
                <a:spcPts val="95"/>
              </a:spcBef>
            </a:pP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requerimientos </a:t>
            </a:r>
            <a:r>
              <a:rPr dirty="0" sz="2200" spc="120">
                <a:solidFill>
                  <a:srgbClr val="3DD9D8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3DD9D8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3DD9D8"/>
                </a:solidFill>
                <a:latin typeface="Tahoma"/>
                <a:cs typeface="Tahoma"/>
              </a:rPr>
              <a:t>1</a:t>
            </a:r>
            <a:r>
              <a:rPr dirty="0" sz="2200" spc="10">
                <a:solidFill>
                  <a:srgbClr val="3DD9D8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3DD9D8"/>
                </a:solidFill>
                <a:latin typeface="Tahoma"/>
                <a:cs typeface="Tahoma"/>
              </a:rPr>
              <a:t>-</a:t>
            </a:r>
            <a:r>
              <a:rPr dirty="0" sz="2200" spc="10">
                <a:solidFill>
                  <a:srgbClr val="3DD9D8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3DD9D8"/>
                </a:solidFill>
                <a:latin typeface="Tahoma"/>
                <a:cs typeface="Tahoma"/>
              </a:rPr>
              <a:t>4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001676" y="3945725"/>
            <a:ext cx="2693670" cy="1663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2200"/>
              </a:lnSpc>
              <a:spcBef>
                <a:spcPts val="95"/>
              </a:spcBef>
            </a:pPr>
            <a:r>
              <a:rPr dirty="0" sz="2200" spc="125">
                <a:solidFill>
                  <a:srgbClr val="FFFFFF"/>
                </a:solidFill>
                <a:latin typeface="Tahoma"/>
                <a:cs typeface="Tahoma"/>
              </a:rPr>
              <a:t>Diseño </a:t>
            </a:r>
            <a:r>
              <a:rPr dirty="0" sz="2200" spc="145">
                <a:solidFill>
                  <a:srgbClr val="FFFFFF"/>
                </a:solidFill>
                <a:latin typeface="Tahoma"/>
                <a:cs typeface="Tahoma"/>
              </a:rPr>
              <a:t>arquitectónico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y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 datos</a:t>
            </a:r>
            <a:endParaRPr sz="22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85"/>
              </a:spcBef>
            </a:pPr>
            <a:r>
              <a:rPr dirty="0" sz="2200" spc="120">
                <a:solidFill>
                  <a:srgbClr val="37C8EF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37C8EF"/>
                </a:solidFill>
                <a:latin typeface="Tahoma"/>
                <a:cs typeface="Tahoma"/>
              </a:rPr>
              <a:t>5</a:t>
            </a:r>
            <a:r>
              <a:rPr dirty="0" sz="2200" spc="10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37C8EF"/>
                </a:solidFill>
                <a:latin typeface="Tahoma"/>
                <a:cs typeface="Tahoma"/>
              </a:rPr>
              <a:t>-</a:t>
            </a:r>
            <a:r>
              <a:rPr dirty="0" sz="2200" spc="10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20">
                <a:solidFill>
                  <a:srgbClr val="37C8EF"/>
                </a:solidFill>
                <a:latin typeface="Tahoma"/>
                <a:cs typeface="Tahoma"/>
              </a:rPr>
              <a:t>6</a:t>
            </a:r>
            <a:endParaRPr sz="2200">
              <a:latin typeface="Tahoma"/>
              <a:cs typeface="Tahoma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1468754" y="4831238"/>
            <a:ext cx="14939644" cy="2301875"/>
            <a:chOff x="1468754" y="4831238"/>
            <a:chExt cx="14939644" cy="2301875"/>
          </a:xfrm>
        </p:grpSpPr>
        <p:sp>
          <p:nvSpPr>
            <p:cNvPr id="10" name="object 10" descr=""/>
            <p:cNvSpPr/>
            <p:nvPr/>
          </p:nvSpPr>
          <p:spPr>
            <a:xfrm>
              <a:off x="1880781" y="5087149"/>
              <a:ext cx="14527530" cy="2045970"/>
            </a:xfrm>
            <a:custGeom>
              <a:avLst/>
              <a:gdLst/>
              <a:ahLst/>
              <a:cxnLst/>
              <a:rect l="l" t="t" r="r" b="b"/>
              <a:pathLst>
                <a:path w="14527530" h="2045970">
                  <a:moveTo>
                    <a:pt x="14527530" y="0"/>
                  </a:moveTo>
                  <a:lnTo>
                    <a:pt x="14470380" y="0"/>
                  </a:lnTo>
                  <a:lnTo>
                    <a:pt x="14470380" y="997902"/>
                  </a:lnTo>
                  <a:lnTo>
                    <a:pt x="12115800" y="997902"/>
                  </a:lnTo>
                  <a:lnTo>
                    <a:pt x="12115800" y="616902"/>
                  </a:lnTo>
                  <a:lnTo>
                    <a:pt x="12058650" y="616902"/>
                  </a:lnTo>
                  <a:lnTo>
                    <a:pt x="12058650" y="997902"/>
                  </a:lnTo>
                  <a:lnTo>
                    <a:pt x="9704070" y="997902"/>
                  </a:lnTo>
                  <a:lnTo>
                    <a:pt x="9704070" y="0"/>
                  </a:lnTo>
                  <a:lnTo>
                    <a:pt x="9646920" y="0"/>
                  </a:lnTo>
                  <a:lnTo>
                    <a:pt x="9646920" y="997902"/>
                  </a:lnTo>
                  <a:lnTo>
                    <a:pt x="7292340" y="997902"/>
                  </a:lnTo>
                  <a:lnTo>
                    <a:pt x="7292340" y="616902"/>
                  </a:lnTo>
                  <a:lnTo>
                    <a:pt x="7235190" y="616902"/>
                  </a:lnTo>
                  <a:lnTo>
                    <a:pt x="7235190" y="997902"/>
                  </a:lnTo>
                  <a:lnTo>
                    <a:pt x="4880610" y="997902"/>
                  </a:lnTo>
                  <a:lnTo>
                    <a:pt x="4880610" y="0"/>
                  </a:lnTo>
                  <a:lnTo>
                    <a:pt x="4823460" y="0"/>
                  </a:lnTo>
                  <a:lnTo>
                    <a:pt x="4823460" y="997902"/>
                  </a:lnTo>
                  <a:lnTo>
                    <a:pt x="2468880" y="997902"/>
                  </a:lnTo>
                  <a:lnTo>
                    <a:pt x="2468880" y="616902"/>
                  </a:lnTo>
                  <a:lnTo>
                    <a:pt x="2411730" y="616902"/>
                  </a:lnTo>
                  <a:lnTo>
                    <a:pt x="2411730" y="997902"/>
                  </a:lnTo>
                  <a:lnTo>
                    <a:pt x="57150" y="997902"/>
                  </a:lnTo>
                  <a:lnTo>
                    <a:pt x="57150" y="0"/>
                  </a:lnTo>
                  <a:lnTo>
                    <a:pt x="0" y="0"/>
                  </a:lnTo>
                  <a:lnTo>
                    <a:pt x="0" y="1428750"/>
                  </a:lnTo>
                  <a:lnTo>
                    <a:pt x="57150" y="1428750"/>
                  </a:lnTo>
                  <a:lnTo>
                    <a:pt x="57150" y="1055052"/>
                  </a:lnTo>
                  <a:lnTo>
                    <a:pt x="2411730" y="1055052"/>
                  </a:lnTo>
                  <a:lnTo>
                    <a:pt x="2411730" y="2045652"/>
                  </a:lnTo>
                  <a:lnTo>
                    <a:pt x="2468880" y="2045652"/>
                  </a:lnTo>
                  <a:lnTo>
                    <a:pt x="2468880" y="1055052"/>
                  </a:lnTo>
                  <a:lnTo>
                    <a:pt x="4823460" y="1055052"/>
                  </a:lnTo>
                  <a:lnTo>
                    <a:pt x="4823460" y="1428750"/>
                  </a:lnTo>
                  <a:lnTo>
                    <a:pt x="4880610" y="1428750"/>
                  </a:lnTo>
                  <a:lnTo>
                    <a:pt x="4880610" y="1055052"/>
                  </a:lnTo>
                  <a:lnTo>
                    <a:pt x="7235190" y="1055052"/>
                  </a:lnTo>
                  <a:lnTo>
                    <a:pt x="7235190" y="2045652"/>
                  </a:lnTo>
                  <a:lnTo>
                    <a:pt x="7292340" y="2045652"/>
                  </a:lnTo>
                  <a:lnTo>
                    <a:pt x="7292340" y="1055052"/>
                  </a:lnTo>
                  <a:lnTo>
                    <a:pt x="9646920" y="1055052"/>
                  </a:lnTo>
                  <a:lnTo>
                    <a:pt x="9646920" y="1428750"/>
                  </a:lnTo>
                  <a:lnTo>
                    <a:pt x="9704070" y="1428750"/>
                  </a:lnTo>
                  <a:lnTo>
                    <a:pt x="9704070" y="1055052"/>
                  </a:lnTo>
                  <a:lnTo>
                    <a:pt x="12058650" y="1055052"/>
                  </a:lnTo>
                  <a:lnTo>
                    <a:pt x="12058650" y="2045652"/>
                  </a:lnTo>
                  <a:lnTo>
                    <a:pt x="12115800" y="2045652"/>
                  </a:lnTo>
                  <a:lnTo>
                    <a:pt x="12115800" y="1055052"/>
                  </a:lnTo>
                  <a:lnTo>
                    <a:pt x="14470380" y="1055052"/>
                  </a:lnTo>
                  <a:lnTo>
                    <a:pt x="14470380" y="1428750"/>
                  </a:lnTo>
                  <a:lnTo>
                    <a:pt x="14527530" y="1428750"/>
                  </a:lnTo>
                  <a:lnTo>
                    <a:pt x="14527530" y="0"/>
                  </a:lnTo>
                  <a:close/>
                </a:path>
              </a:pathLst>
            </a:custGeom>
            <a:solidFill>
              <a:srgbClr val="20E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468754" y="4831238"/>
              <a:ext cx="876300" cy="876300"/>
            </a:xfrm>
            <a:custGeom>
              <a:avLst/>
              <a:gdLst/>
              <a:ahLst/>
              <a:cxnLst/>
              <a:rect l="l" t="t" r="r" b="b"/>
              <a:pathLst>
                <a:path w="876300" h="876300">
                  <a:moveTo>
                    <a:pt x="496903" y="876300"/>
                  </a:moveTo>
                  <a:lnTo>
                    <a:pt x="383117" y="876300"/>
                  </a:lnTo>
                  <a:lnTo>
                    <a:pt x="375447" y="875258"/>
                  </a:lnTo>
                  <a:lnTo>
                    <a:pt x="333096" y="866834"/>
                  </a:lnTo>
                  <a:lnTo>
                    <a:pt x="291775" y="854299"/>
                  </a:lnTo>
                  <a:lnTo>
                    <a:pt x="251881" y="837775"/>
                  </a:lnTo>
                  <a:lnTo>
                    <a:pt x="213799" y="817419"/>
                  </a:lnTo>
                  <a:lnTo>
                    <a:pt x="177896" y="793429"/>
                  </a:lnTo>
                  <a:lnTo>
                    <a:pt x="144517" y="766036"/>
                  </a:lnTo>
                  <a:lnTo>
                    <a:pt x="113983" y="735503"/>
                  </a:lnTo>
                  <a:lnTo>
                    <a:pt x="86590" y="702124"/>
                  </a:lnTo>
                  <a:lnTo>
                    <a:pt x="62600" y="666220"/>
                  </a:lnTo>
                  <a:lnTo>
                    <a:pt x="42245" y="628138"/>
                  </a:lnTo>
                  <a:lnTo>
                    <a:pt x="25720" y="588245"/>
                  </a:lnTo>
                  <a:lnTo>
                    <a:pt x="13186" y="546924"/>
                  </a:lnTo>
                  <a:lnTo>
                    <a:pt x="4762" y="504573"/>
                  </a:lnTo>
                  <a:lnTo>
                    <a:pt x="529" y="461600"/>
                  </a:lnTo>
                  <a:lnTo>
                    <a:pt x="0" y="440010"/>
                  </a:lnTo>
                  <a:lnTo>
                    <a:pt x="132" y="429208"/>
                  </a:lnTo>
                  <a:lnTo>
                    <a:pt x="3309" y="386145"/>
                  </a:lnTo>
                  <a:lnTo>
                    <a:pt x="10691" y="343600"/>
                  </a:lnTo>
                  <a:lnTo>
                    <a:pt x="22208" y="301983"/>
                  </a:lnTo>
                  <a:lnTo>
                    <a:pt x="37749" y="261696"/>
                  </a:lnTo>
                  <a:lnTo>
                    <a:pt x="57164" y="223127"/>
                  </a:lnTo>
                  <a:lnTo>
                    <a:pt x="80266" y="186645"/>
                  </a:lnTo>
                  <a:lnTo>
                    <a:pt x="106832" y="152604"/>
                  </a:lnTo>
                  <a:lnTo>
                    <a:pt x="136607" y="121331"/>
                  </a:lnTo>
                  <a:lnTo>
                    <a:pt x="169304" y="93127"/>
                  </a:lnTo>
                  <a:lnTo>
                    <a:pt x="204608" y="68264"/>
                  </a:lnTo>
                  <a:lnTo>
                    <a:pt x="242179" y="46980"/>
                  </a:lnTo>
                  <a:lnTo>
                    <a:pt x="281655" y="29482"/>
                  </a:lnTo>
                  <a:lnTo>
                    <a:pt x="322657" y="15937"/>
                  </a:lnTo>
                  <a:lnTo>
                    <a:pt x="364788" y="6477"/>
                  </a:lnTo>
                  <a:lnTo>
                    <a:pt x="407644" y="1191"/>
                  </a:lnTo>
                  <a:lnTo>
                    <a:pt x="440010" y="0"/>
                  </a:lnTo>
                  <a:lnTo>
                    <a:pt x="450811" y="132"/>
                  </a:lnTo>
                  <a:lnTo>
                    <a:pt x="493875" y="3309"/>
                  </a:lnTo>
                  <a:lnTo>
                    <a:pt x="536420" y="10691"/>
                  </a:lnTo>
                  <a:lnTo>
                    <a:pt x="578036" y="22208"/>
                  </a:lnTo>
                  <a:lnTo>
                    <a:pt x="618323" y="37749"/>
                  </a:lnTo>
                  <a:lnTo>
                    <a:pt x="656893" y="57164"/>
                  </a:lnTo>
                  <a:lnTo>
                    <a:pt x="693374" y="80266"/>
                  </a:lnTo>
                  <a:lnTo>
                    <a:pt x="727415" y="106832"/>
                  </a:lnTo>
                  <a:lnTo>
                    <a:pt x="758688" y="136607"/>
                  </a:lnTo>
                  <a:lnTo>
                    <a:pt x="786892" y="169304"/>
                  </a:lnTo>
                  <a:lnTo>
                    <a:pt x="811756" y="204608"/>
                  </a:lnTo>
                  <a:lnTo>
                    <a:pt x="833039" y="242179"/>
                  </a:lnTo>
                  <a:lnTo>
                    <a:pt x="850538" y="281655"/>
                  </a:lnTo>
                  <a:lnTo>
                    <a:pt x="864082" y="322656"/>
                  </a:lnTo>
                  <a:lnTo>
                    <a:pt x="873543" y="364788"/>
                  </a:lnTo>
                  <a:lnTo>
                    <a:pt x="876300" y="383116"/>
                  </a:lnTo>
                  <a:lnTo>
                    <a:pt x="876300" y="496903"/>
                  </a:lnTo>
                  <a:lnTo>
                    <a:pt x="869328" y="536420"/>
                  </a:lnTo>
                  <a:lnTo>
                    <a:pt x="857811" y="578036"/>
                  </a:lnTo>
                  <a:lnTo>
                    <a:pt x="842270" y="618323"/>
                  </a:lnTo>
                  <a:lnTo>
                    <a:pt x="822856" y="656893"/>
                  </a:lnTo>
                  <a:lnTo>
                    <a:pt x="799754" y="693374"/>
                  </a:lnTo>
                  <a:lnTo>
                    <a:pt x="773187" y="727415"/>
                  </a:lnTo>
                  <a:lnTo>
                    <a:pt x="743412" y="758688"/>
                  </a:lnTo>
                  <a:lnTo>
                    <a:pt x="710716" y="786892"/>
                  </a:lnTo>
                  <a:lnTo>
                    <a:pt x="675412" y="811756"/>
                  </a:lnTo>
                  <a:lnTo>
                    <a:pt x="637841" y="833039"/>
                  </a:lnTo>
                  <a:lnTo>
                    <a:pt x="598364" y="850537"/>
                  </a:lnTo>
                  <a:lnTo>
                    <a:pt x="557363" y="864082"/>
                  </a:lnTo>
                  <a:lnTo>
                    <a:pt x="515232" y="873543"/>
                  </a:lnTo>
                  <a:lnTo>
                    <a:pt x="496903" y="876300"/>
                  </a:lnTo>
                  <a:close/>
                </a:path>
              </a:pathLst>
            </a:custGeom>
            <a:solidFill>
              <a:srgbClr val="3DD9D8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5390918" y="6917206"/>
            <a:ext cx="2682875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2200"/>
              </a:lnSpc>
              <a:spcBef>
                <a:spcPts val="95"/>
              </a:spcBef>
            </a:pP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Desarrollo</a:t>
            </a:r>
            <a:r>
              <a:rPr dirty="0" sz="2200" spc="5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60">
                <a:solidFill>
                  <a:srgbClr val="FFFFFF"/>
                </a:solidFill>
                <a:latin typeface="Tahoma"/>
                <a:cs typeface="Tahoma"/>
              </a:rPr>
              <a:t>Backend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>
                <a:solidFill>
                  <a:srgbClr val="FFFFFF"/>
                </a:solidFill>
                <a:latin typeface="Tahoma"/>
                <a:cs typeface="Tahoma"/>
              </a:rPr>
              <a:t>(API</a:t>
            </a:r>
            <a:r>
              <a:rPr dirty="0" sz="2200" spc="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340">
                <a:solidFill>
                  <a:srgbClr val="FFFFFF"/>
                </a:solidFill>
                <a:latin typeface="Tahoma"/>
                <a:cs typeface="Tahoma"/>
              </a:rPr>
              <a:t>+</a:t>
            </a:r>
            <a:r>
              <a:rPr dirty="0" sz="2200" spc="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40">
                <a:solidFill>
                  <a:srgbClr val="FFFFFF"/>
                </a:solidFill>
                <a:latin typeface="Tahoma"/>
                <a:cs typeface="Tahoma"/>
              </a:rPr>
              <a:t>BD) </a:t>
            </a:r>
            <a:r>
              <a:rPr dirty="0" sz="2200" spc="120">
                <a:solidFill>
                  <a:srgbClr val="2B91D5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2B91D5"/>
                </a:solidFill>
                <a:latin typeface="Tahoma"/>
                <a:cs typeface="Tahoma"/>
              </a:rPr>
              <a:t>7</a:t>
            </a:r>
            <a:r>
              <a:rPr dirty="0" sz="2200" spc="10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2B91D5"/>
                </a:solidFill>
                <a:latin typeface="Tahoma"/>
                <a:cs typeface="Tahoma"/>
              </a:rPr>
              <a:t>-</a:t>
            </a:r>
            <a:r>
              <a:rPr dirty="0" sz="2200" spc="10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2B91D5"/>
                </a:solidFill>
                <a:latin typeface="Tahoma"/>
                <a:cs typeface="Tahoma"/>
              </a:rPr>
              <a:t>10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917732" y="3917150"/>
            <a:ext cx="2508885" cy="1663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2200"/>
              </a:lnSpc>
              <a:spcBef>
                <a:spcPts val="95"/>
              </a:spcBef>
            </a:pP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Desarrollo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Frontend</a:t>
            </a:r>
            <a:r>
              <a:rPr dirty="0" sz="2200" spc="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90">
                <a:solidFill>
                  <a:srgbClr val="FFFFFF"/>
                </a:solidFill>
                <a:latin typeface="Tahoma"/>
                <a:cs typeface="Tahoma"/>
              </a:rPr>
              <a:t>(NextJS, </a:t>
            </a:r>
            <a:r>
              <a:rPr dirty="0" sz="2200" spc="105">
                <a:solidFill>
                  <a:srgbClr val="FFFFFF"/>
                </a:solidFill>
                <a:latin typeface="Tahoma"/>
                <a:cs typeface="Tahoma"/>
              </a:rPr>
              <a:t>React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80">
                <a:solidFill>
                  <a:srgbClr val="FFFFFF"/>
                </a:solidFill>
                <a:latin typeface="Tahoma"/>
                <a:cs typeface="Tahoma"/>
              </a:rPr>
              <a:t>Native) </a:t>
            </a:r>
            <a:r>
              <a:rPr dirty="0" sz="2200" spc="120">
                <a:solidFill>
                  <a:srgbClr val="12538A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12538A"/>
                </a:solidFill>
                <a:latin typeface="Tahoma"/>
                <a:cs typeface="Tahoma"/>
              </a:rPr>
              <a:t> </a:t>
            </a:r>
            <a:r>
              <a:rPr dirty="0" sz="2200" spc="70">
                <a:solidFill>
                  <a:srgbClr val="12538A"/>
                </a:solidFill>
                <a:latin typeface="Tahoma"/>
                <a:cs typeface="Tahoma"/>
              </a:rPr>
              <a:t>7</a:t>
            </a:r>
            <a:r>
              <a:rPr dirty="0" sz="2200" spc="10">
                <a:solidFill>
                  <a:srgbClr val="12538A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12538A"/>
                </a:solidFill>
                <a:latin typeface="Tahoma"/>
                <a:cs typeface="Tahoma"/>
              </a:rPr>
              <a:t>-</a:t>
            </a:r>
            <a:r>
              <a:rPr dirty="0" sz="2200" spc="10">
                <a:solidFill>
                  <a:srgbClr val="12538A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12538A"/>
                </a:solidFill>
                <a:latin typeface="Tahoma"/>
                <a:cs typeface="Tahoma"/>
              </a:rPr>
              <a:t>10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490305" y="6917206"/>
            <a:ext cx="2131060" cy="16637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22200"/>
              </a:lnSpc>
              <a:spcBef>
                <a:spcPts val="95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Pruebas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10">
                <a:solidFill>
                  <a:srgbClr val="FFFFFF"/>
                </a:solidFill>
                <a:latin typeface="Tahoma"/>
                <a:cs typeface="Tahoma"/>
              </a:rPr>
              <a:t>de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integración</a:t>
            </a:r>
            <a:r>
              <a:rPr dirty="0" sz="2200" spc="1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200" spc="140">
                <a:solidFill>
                  <a:srgbClr val="FFFFFF"/>
                </a:solidFill>
                <a:latin typeface="Tahoma"/>
                <a:cs typeface="Tahoma"/>
              </a:rPr>
              <a:t>validación </a:t>
            </a:r>
            <a:r>
              <a:rPr dirty="0" sz="2200" spc="120">
                <a:solidFill>
                  <a:srgbClr val="2B91D5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120">
                <a:solidFill>
                  <a:srgbClr val="2B91D5"/>
                </a:solidFill>
                <a:latin typeface="Tahoma"/>
                <a:cs typeface="Tahoma"/>
              </a:rPr>
              <a:t>11</a:t>
            </a:r>
            <a:r>
              <a:rPr dirty="0" sz="2200" spc="15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2B91D5"/>
                </a:solidFill>
                <a:latin typeface="Tahoma"/>
                <a:cs typeface="Tahoma"/>
              </a:rPr>
              <a:t>-</a:t>
            </a:r>
            <a:r>
              <a:rPr dirty="0" sz="2200" spc="15">
                <a:solidFill>
                  <a:srgbClr val="2B91D5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2B91D5"/>
                </a:solidFill>
                <a:latin typeface="Tahoma"/>
                <a:cs typeface="Tahoma"/>
              </a:rPr>
              <a:t>13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849904" y="4248619"/>
            <a:ext cx="2179320" cy="12541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 indent="-635">
              <a:lnSpc>
                <a:spcPct val="122200"/>
              </a:lnSpc>
              <a:spcBef>
                <a:spcPts val="95"/>
              </a:spcBef>
            </a:pPr>
            <a:r>
              <a:rPr dirty="0" sz="2200" spc="114">
                <a:solidFill>
                  <a:srgbClr val="FFFFFF"/>
                </a:solidFill>
                <a:latin typeface="Tahoma"/>
                <a:cs typeface="Tahoma"/>
              </a:rPr>
              <a:t>Entrega</a:t>
            </a:r>
            <a:r>
              <a:rPr dirty="0" sz="2200" spc="2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100">
                <a:solidFill>
                  <a:srgbClr val="FFFFFF"/>
                </a:solidFill>
                <a:latin typeface="Tahoma"/>
                <a:cs typeface="Tahoma"/>
              </a:rPr>
              <a:t>final</a:t>
            </a:r>
            <a:r>
              <a:rPr dirty="0" sz="2200" spc="2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00" spc="-50">
                <a:solidFill>
                  <a:srgbClr val="FFFFFF"/>
                </a:solidFill>
                <a:latin typeface="Tahoma"/>
                <a:cs typeface="Tahoma"/>
              </a:rPr>
              <a:t>y </a:t>
            </a:r>
            <a:r>
              <a:rPr dirty="0" sz="2200" spc="150">
                <a:solidFill>
                  <a:srgbClr val="FFFFFF"/>
                </a:solidFill>
                <a:latin typeface="Tahoma"/>
                <a:cs typeface="Tahoma"/>
              </a:rPr>
              <a:t>documentación </a:t>
            </a:r>
            <a:r>
              <a:rPr dirty="0" sz="2200" spc="120">
                <a:solidFill>
                  <a:srgbClr val="37C8EF"/>
                </a:solidFill>
                <a:latin typeface="Tahoma"/>
                <a:cs typeface="Tahoma"/>
              </a:rPr>
              <a:t>Semana</a:t>
            </a:r>
            <a:r>
              <a:rPr dirty="0" sz="2200" spc="10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120">
                <a:solidFill>
                  <a:srgbClr val="37C8EF"/>
                </a:solidFill>
                <a:latin typeface="Tahoma"/>
                <a:cs typeface="Tahoma"/>
              </a:rPr>
              <a:t>14</a:t>
            </a:r>
            <a:r>
              <a:rPr dirty="0" sz="2200" spc="15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-200">
                <a:solidFill>
                  <a:srgbClr val="37C8EF"/>
                </a:solidFill>
                <a:latin typeface="Tahoma"/>
                <a:cs typeface="Tahoma"/>
              </a:rPr>
              <a:t>-</a:t>
            </a:r>
            <a:r>
              <a:rPr dirty="0" sz="2200" spc="15">
                <a:solidFill>
                  <a:srgbClr val="37C8EF"/>
                </a:solidFill>
                <a:latin typeface="Tahoma"/>
                <a:cs typeface="Tahoma"/>
              </a:rPr>
              <a:t> </a:t>
            </a:r>
            <a:r>
              <a:rPr dirty="0" sz="2200" spc="95">
                <a:solidFill>
                  <a:srgbClr val="37C8EF"/>
                </a:solidFill>
                <a:latin typeface="Tahoma"/>
                <a:cs typeface="Tahoma"/>
              </a:rPr>
              <a:t>17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5482833" y="6917206"/>
            <a:ext cx="1792605" cy="8445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39065" marR="5080" indent="-127000">
              <a:lnSpc>
                <a:spcPct val="122200"/>
              </a:lnSpc>
              <a:spcBef>
                <a:spcPts val="95"/>
              </a:spcBef>
            </a:pPr>
            <a:r>
              <a:rPr dirty="0" sz="2200" spc="130">
                <a:solidFill>
                  <a:srgbClr val="FFFFFF"/>
                </a:solidFill>
                <a:latin typeface="Tahoma"/>
                <a:cs typeface="Tahoma"/>
              </a:rPr>
              <a:t>Lanzamiento </a:t>
            </a:r>
            <a:r>
              <a:rPr dirty="0" sz="2200" spc="120">
                <a:solidFill>
                  <a:srgbClr val="3DD9D8"/>
                </a:solidFill>
                <a:latin typeface="Tahoma"/>
                <a:cs typeface="Tahoma"/>
              </a:rPr>
              <a:t>Semana</a:t>
            </a:r>
            <a:r>
              <a:rPr dirty="0" sz="2200" spc="20">
                <a:solidFill>
                  <a:srgbClr val="3DD9D8"/>
                </a:solidFill>
                <a:latin typeface="Tahoma"/>
                <a:cs typeface="Tahoma"/>
              </a:rPr>
              <a:t> </a:t>
            </a:r>
            <a:r>
              <a:rPr dirty="0" sz="2200" spc="85">
                <a:solidFill>
                  <a:srgbClr val="3DD9D8"/>
                </a:solidFill>
                <a:latin typeface="Tahoma"/>
                <a:cs typeface="Tahoma"/>
              </a:rPr>
              <a:t>18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778207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1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18" name="object 18" descr=""/>
          <p:cNvSpPr/>
          <p:nvPr/>
        </p:nvSpPr>
        <p:spPr>
          <a:xfrm>
            <a:off x="3880484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2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6"/>
                </a:lnTo>
                <a:lnTo>
                  <a:pt x="876300" y="496903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6" y="786892"/>
                </a:lnTo>
                <a:lnTo>
                  <a:pt x="675412" y="811756"/>
                </a:lnTo>
                <a:lnTo>
                  <a:pt x="637841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 txBox="1"/>
          <p:nvPr/>
        </p:nvSpPr>
        <p:spPr>
          <a:xfrm>
            <a:off x="4189937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2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6292215" y="4831238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2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7"/>
                </a:lnTo>
                <a:lnTo>
                  <a:pt x="876300" y="496903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2" y="811756"/>
                </a:lnTo>
                <a:lnTo>
                  <a:pt x="637841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/>
          <p:nvPr/>
        </p:nvSpPr>
        <p:spPr>
          <a:xfrm>
            <a:off x="6601666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3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8703944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2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5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7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2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2" y="876300"/>
                </a:lnTo>
                <a:close/>
              </a:path>
            </a:pathLst>
          </a:custGeom>
          <a:solidFill>
            <a:srgbClr val="1253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 txBox="1"/>
          <p:nvPr/>
        </p:nvSpPr>
        <p:spPr>
          <a:xfrm>
            <a:off x="9013397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4" name="object 24" descr=""/>
          <p:cNvSpPr/>
          <p:nvPr/>
        </p:nvSpPr>
        <p:spPr>
          <a:xfrm>
            <a:off x="13527405" y="6639717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2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6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5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4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6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3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3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1" y="873543"/>
                </a:lnTo>
                <a:lnTo>
                  <a:pt x="496902" y="876300"/>
                </a:lnTo>
                <a:close/>
              </a:path>
            </a:pathLst>
          </a:custGeom>
          <a:solidFill>
            <a:srgbClr val="37C8E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 txBox="1"/>
          <p:nvPr/>
        </p:nvSpPr>
        <p:spPr>
          <a:xfrm>
            <a:off x="13836856" y="680837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6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15939135" y="4802663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6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5" y="793429"/>
                </a:lnTo>
                <a:lnTo>
                  <a:pt x="144516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5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8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5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1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3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1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3DD9D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6248588" y="4971319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7</a:t>
            </a:r>
            <a:endParaRPr sz="3200">
              <a:latin typeface="Tahoma"/>
              <a:cs typeface="Tahoma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11115675" y="4831238"/>
            <a:ext cx="876300" cy="876300"/>
          </a:xfrm>
          <a:custGeom>
            <a:avLst/>
            <a:gdLst/>
            <a:ahLst/>
            <a:cxnLst/>
            <a:rect l="l" t="t" r="r" b="b"/>
            <a:pathLst>
              <a:path w="876300" h="876300">
                <a:moveTo>
                  <a:pt x="496903" y="876300"/>
                </a:moveTo>
                <a:lnTo>
                  <a:pt x="383117" y="876300"/>
                </a:lnTo>
                <a:lnTo>
                  <a:pt x="375447" y="875258"/>
                </a:lnTo>
                <a:lnTo>
                  <a:pt x="333096" y="866834"/>
                </a:lnTo>
                <a:lnTo>
                  <a:pt x="291774" y="854299"/>
                </a:lnTo>
                <a:lnTo>
                  <a:pt x="251881" y="837775"/>
                </a:lnTo>
                <a:lnTo>
                  <a:pt x="213799" y="817419"/>
                </a:lnTo>
                <a:lnTo>
                  <a:pt x="177896" y="793429"/>
                </a:lnTo>
                <a:lnTo>
                  <a:pt x="144517" y="766036"/>
                </a:lnTo>
                <a:lnTo>
                  <a:pt x="113983" y="735503"/>
                </a:lnTo>
                <a:lnTo>
                  <a:pt x="86590" y="702124"/>
                </a:lnTo>
                <a:lnTo>
                  <a:pt x="62600" y="666220"/>
                </a:lnTo>
                <a:lnTo>
                  <a:pt x="42245" y="628138"/>
                </a:lnTo>
                <a:lnTo>
                  <a:pt x="25720" y="588245"/>
                </a:lnTo>
                <a:lnTo>
                  <a:pt x="13186" y="546924"/>
                </a:lnTo>
                <a:lnTo>
                  <a:pt x="4761" y="504573"/>
                </a:lnTo>
                <a:lnTo>
                  <a:pt x="529" y="461600"/>
                </a:lnTo>
                <a:lnTo>
                  <a:pt x="0" y="440010"/>
                </a:lnTo>
                <a:lnTo>
                  <a:pt x="132" y="429208"/>
                </a:lnTo>
                <a:lnTo>
                  <a:pt x="3309" y="386145"/>
                </a:lnTo>
                <a:lnTo>
                  <a:pt x="10691" y="343600"/>
                </a:lnTo>
                <a:lnTo>
                  <a:pt x="22208" y="301983"/>
                </a:lnTo>
                <a:lnTo>
                  <a:pt x="37749" y="261696"/>
                </a:lnTo>
                <a:lnTo>
                  <a:pt x="57164" y="223127"/>
                </a:lnTo>
                <a:lnTo>
                  <a:pt x="80266" y="186645"/>
                </a:lnTo>
                <a:lnTo>
                  <a:pt x="106832" y="152604"/>
                </a:lnTo>
                <a:lnTo>
                  <a:pt x="136607" y="121331"/>
                </a:lnTo>
                <a:lnTo>
                  <a:pt x="169304" y="93127"/>
                </a:lnTo>
                <a:lnTo>
                  <a:pt x="204608" y="68264"/>
                </a:lnTo>
                <a:lnTo>
                  <a:pt x="242179" y="46980"/>
                </a:lnTo>
                <a:lnTo>
                  <a:pt x="281655" y="29482"/>
                </a:lnTo>
                <a:lnTo>
                  <a:pt x="322656" y="15937"/>
                </a:lnTo>
                <a:lnTo>
                  <a:pt x="364788" y="6477"/>
                </a:lnTo>
                <a:lnTo>
                  <a:pt x="407644" y="1191"/>
                </a:lnTo>
                <a:lnTo>
                  <a:pt x="440010" y="0"/>
                </a:lnTo>
                <a:lnTo>
                  <a:pt x="450811" y="132"/>
                </a:lnTo>
                <a:lnTo>
                  <a:pt x="493875" y="3309"/>
                </a:lnTo>
                <a:lnTo>
                  <a:pt x="536420" y="10691"/>
                </a:lnTo>
                <a:lnTo>
                  <a:pt x="578036" y="22208"/>
                </a:lnTo>
                <a:lnTo>
                  <a:pt x="618323" y="37749"/>
                </a:lnTo>
                <a:lnTo>
                  <a:pt x="656893" y="57164"/>
                </a:lnTo>
                <a:lnTo>
                  <a:pt x="693374" y="80266"/>
                </a:lnTo>
                <a:lnTo>
                  <a:pt x="727415" y="106832"/>
                </a:lnTo>
                <a:lnTo>
                  <a:pt x="758688" y="136607"/>
                </a:lnTo>
                <a:lnTo>
                  <a:pt x="786892" y="169304"/>
                </a:lnTo>
                <a:lnTo>
                  <a:pt x="811756" y="204608"/>
                </a:lnTo>
                <a:lnTo>
                  <a:pt x="833039" y="242179"/>
                </a:lnTo>
                <a:lnTo>
                  <a:pt x="850537" y="281655"/>
                </a:lnTo>
                <a:lnTo>
                  <a:pt x="864082" y="322656"/>
                </a:lnTo>
                <a:lnTo>
                  <a:pt x="873543" y="364788"/>
                </a:lnTo>
                <a:lnTo>
                  <a:pt x="876300" y="383118"/>
                </a:lnTo>
                <a:lnTo>
                  <a:pt x="876300" y="496902"/>
                </a:lnTo>
                <a:lnTo>
                  <a:pt x="869328" y="536420"/>
                </a:lnTo>
                <a:lnTo>
                  <a:pt x="857811" y="578036"/>
                </a:lnTo>
                <a:lnTo>
                  <a:pt x="842270" y="618323"/>
                </a:lnTo>
                <a:lnTo>
                  <a:pt x="822855" y="656893"/>
                </a:lnTo>
                <a:lnTo>
                  <a:pt x="799754" y="693374"/>
                </a:lnTo>
                <a:lnTo>
                  <a:pt x="773187" y="727415"/>
                </a:lnTo>
                <a:lnTo>
                  <a:pt x="743412" y="758688"/>
                </a:lnTo>
                <a:lnTo>
                  <a:pt x="710715" y="786892"/>
                </a:lnTo>
                <a:lnTo>
                  <a:pt x="675411" y="811756"/>
                </a:lnTo>
                <a:lnTo>
                  <a:pt x="637840" y="833039"/>
                </a:lnTo>
                <a:lnTo>
                  <a:pt x="598364" y="850537"/>
                </a:lnTo>
                <a:lnTo>
                  <a:pt x="557363" y="864082"/>
                </a:lnTo>
                <a:lnTo>
                  <a:pt x="515232" y="873543"/>
                </a:lnTo>
                <a:lnTo>
                  <a:pt x="496903" y="876300"/>
                </a:lnTo>
                <a:close/>
              </a:path>
            </a:pathLst>
          </a:custGeom>
          <a:solidFill>
            <a:srgbClr val="2B91D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 txBox="1"/>
          <p:nvPr/>
        </p:nvSpPr>
        <p:spPr>
          <a:xfrm>
            <a:off x="11425127" y="4999894"/>
            <a:ext cx="261620" cy="513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55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3200">
              <a:latin typeface="Tahoma"/>
              <a:cs typeface="Tahoma"/>
            </a:endParaRPr>
          </a:p>
        </p:txBody>
      </p:sp>
      <p:pic>
        <p:nvPicPr>
          <p:cNvPr id="30" name="object 3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44306" y="0"/>
            <a:ext cx="4314824" cy="140017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48240" y="1771581"/>
            <a:ext cx="10591799" cy="78104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233" rIns="0" bIns="0" rtlCol="0" vert="horz">
            <a:spAutoFit/>
          </a:bodyPr>
          <a:lstStyle/>
          <a:p>
            <a:pPr marL="5813425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ARQUITECTURA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EBECE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LUKAS BRANDON MEZA LAGOS</dc:creator>
  <cp:keywords>DAGxx3VX-Og,BAF-kbP-qyI,0</cp:keywords>
  <dc:title>Presentación Proyecto</dc:title>
  <dcterms:created xsi:type="dcterms:W3CDTF">2025-10-16T17:58:05Z</dcterms:created>
  <dcterms:modified xsi:type="dcterms:W3CDTF">2025-10-16T17:58:05Z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2025-10-16T00:00:00Z</vt:filetime>
  </property>
  <property fmtid="{D5CDD505-2E9C-101B-9397-08002B2CF9AE}" pid="5" name="Producer">
    <vt:lpwstr>Canva</vt:lpwstr>
  </property>
</Properties>
</file>