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8288000" cy="10287000"/>
  <p:notesSz cx="18288000" cy="10287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7999" cy="10286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601978" y="3751866"/>
            <a:ext cx="13084175" cy="15487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5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5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5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5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578701" y="8493219"/>
            <a:ext cx="2709298" cy="1790700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368359" y="0"/>
            <a:ext cx="1919640" cy="1847849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143230" y="275957"/>
            <a:ext cx="7315200" cy="619125"/>
          </a:xfrm>
          <a:custGeom>
            <a:avLst/>
            <a:gdLst/>
            <a:ahLst/>
            <a:cxnLst/>
            <a:rect l="l" t="t" r="r" b="b"/>
            <a:pathLst>
              <a:path w="7315200" h="619125">
                <a:moveTo>
                  <a:pt x="787082" y="117906"/>
                </a:moveTo>
                <a:lnTo>
                  <a:pt x="500151" y="117906"/>
                </a:lnTo>
                <a:lnTo>
                  <a:pt x="0" y="618972"/>
                </a:lnTo>
                <a:lnTo>
                  <a:pt x="285800" y="618972"/>
                </a:lnTo>
                <a:lnTo>
                  <a:pt x="787082" y="117906"/>
                </a:lnTo>
                <a:close/>
              </a:path>
              <a:path w="7315200" h="619125">
                <a:moveTo>
                  <a:pt x="1299718" y="117906"/>
                </a:moveTo>
                <a:lnTo>
                  <a:pt x="1012786" y="117906"/>
                </a:lnTo>
                <a:lnTo>
                  <a:pt x="512622" y="618972"/>
                </a:lnTo>
                <a:lnTo>
                  <a:pt x="798423" y="618972"/>
                </a:lnTo>
                <a:lnTo>
                  <a:pt x="1299718" y="117906"/>
                </a:lnTo>
                <a:close/>
              </a:path>
              <a:path w="7315200" h="619125">
                <a:moveTo>
                  <a:pt x="1811210" y="117906"/>
                </a:moveTo>
                <a:lnTo>
                  <a:pt x="1525409" y="117906"/>
                </a:lnTo>
                <a:lnTo>
                  <a:pt x="1025258" y="618972"/>
                </a:lnTo>
                <a:lnTo>
                  <a:pt x="1311059" y="618972"/>
                </a:lnTo>
                <a:lnTo>
                  <a:pt x="1811210" y="117906"/>
                </a:lnTo>
                <a:close/>
              </a:path>
              <a:path w="7315200" h="619125">
                <a:moveTo>
                  <a:pt x="2323846" y="117906"/>
                </a:moveTo>
                <a:lnTo>
                  <a:pt x="2038045" y="117906"/>
                </a:lnTo>
                <a:lnTo>
                  <a:pt x="1537893" y="618972"/>
                </a:lnTo>
                <a:lnTo>
                  <a:pt x="1823694" y="618972"/>
                </a:lnTo>
                <a:lnTo>
                  <a:pt x="2323846" y="117906"/>
                </a:lnTo>
                <a:close/>
              </a:path>
              <a:path w="7315200" h="619125">
                <a:moveTo>
                  <a:pt x="2836481" y="117906"/>
                </a:moveTo>
                <a:lnTo>
                  <a:pt x="2550680" y="117906"/>
                </a:lnTo>
                <a:lnTo>
                  <a:pt x="2050516" y="618972"/>
                </a:lnTo>
                <a:lnTo>
                  <a:pt x="2336317" y="618972"/>
                </a:lnTo>
                <a:lnTo>
                  <a:pt x="2836481" y="117906"/>
                </a:lnTo>
                <a:close/>
              </a:path>
              <a:path w="7315200" h="619125">
                <a:moveTo>
                  <a:pt x="7315200" y="117906"/>
                </a:moveTo>
                <a:lnTo>
                  <a:pt x="7305840" y="72224"/>
                </a:lnTo>
                <a:lnTo>
                  <a:pt x="7286841" y="44323"/>
                </a:lnTo>
                <a:lnTo>
                  <a:pt x="7286841" y="117906"/>
                </a:lnTo>
                <a:lnTo>
                  <a:pt x="7279678" y="153111"/>
                </a:lnTo>
                <a:lnTo>
                  <a:pt x="7260183" y="181952"/>
                </a:lnTo>
                <a:lnTo>
                  <a:pt x="7231342" y="201434"/>
                </a:lnTo>
                <a:lnTo>
                  <a:pt x="7196112" y="208597"/>
                </a:lnTo>
                <a:lnTo>
                  <a:pt x="7161530" y="201434"/>
                </a:lnTo>
                <a:lnTo>
                  <a:pt x="7133018" y="181952"/>
                </a:lnTo>
                <a:lnTo>
                  <a:pt x="7113651" y="153111"/>
                </a:lnTo>
                <a:lnTo>
                  <a:pt x="7109498" y="132638"/>
                </a:lnTo>
                <a:lnTo>
                  <a:pt x="7106513" y="117906"/>
                </a:lnTo>
                <a:lnTo>
                  <a:pt x="7113651" y="83350"/>
                </a:lnTo>
                <a:lnTo>
                  <a:pt x="7133018" y="54838"/>
                </a:lnTo>
                <a:lnTo>
                  <a:pt x="7161530" y="35483"/>
                </a:lnTo>
                <a:lnTo>
                  <a:pt x="7196112" y="28346"/>
                </a:lnTo>
                <a:lnTo>
                  <a:pt x="7231342" y="35483"/>
                </a:lnTo>
                <a:lnTo>
                  <a:pt x="7260183" y="54838"/>
                </a:lnTo>
                <a:lnTo>
                  <a:pt x="7279678" y="83350"/>
                </a:lnTo>
                <a:lnTo>
                  <a:pt x="7286841" y="117906"/>
                </a:lnTo>
                <a:lnTo>
                  <a:pt x="7286841" y="44323"/>
                </a:lnTo>
                <a:lnTo>
                  <a:pt x="7280313" y="34721"/>
                </a:lnTo>
                <a:lnTo>
                  <a:pt x="7270813" y="28346"/>
                </a:lnTo>
                <a:lnTo>
                  <a:pt x="7242467" y="9334"/>
                </a:lnTo>
                <a:lnTo>
                  <a:pt x="7196112" y="0"/>
                </a:lnTo>
                <a:lnTo>
                  <a:pt x="7153453" y="8166"/>
                </a:lnTo>
                <a:lnTo>
                  <a:pt x="7117715" y="30467"/>
                </a:lnTo>
                <a:lnTo>
                  <a:pt x="7091959" y="63614"/>
                </a:lnTo>
                <a:lnTo>
                  <a:pt x="7079297" y="104305"/>
                </a:lnTo>
                <a:lnTo>
                  <a:pt x="3068980" y="104305"/>
                </a:lnTo>
                <a:lnTo>
                  <a:pt x="2552941" y="618972"/>
                </a:lnTo>
                <a:lnTo>
                  <a:pt x="2593771" y="618972"/>
                </a:lnTo>
                <a:lnTo>
                  <a:pt x="3080321" y="132638"/>
                </a:lnTo>
                <a:lnTo>
                  <a:pt x="7079297" y="132638"/>
                </a:lnTo>
                <a:lnTo>
                  <a:pt x="7091959" y="173812"/>
                </a:lnTo>
                <a:lnTo>
                  <a:pt x="7117715" y="206895"/>
                </a:lnTo>
                <a:lnTo>
                  <a:pt x="7153453" y="228930"/>
                </a:lnTo>
                <a:lnTo>
                  <a:pt x="7196112" y="236931"/>
                </a:lnTo>
                <a:lnTo>
                  <a:pt x="7242467" y="227584"/>
                </a:lnTo>
                <a:lnTo>
                  <a:pt x="7270648" y="208597"/>
                </a:lnTo>
                <a:lnTo>
                  <a:pt x="7280313" y="202082"/>
                </a:lnTo>
                <a:lnTo>
                  <a:pt x="7305840" y="164236"/>
                </a:lnTo>
                <a:lnTo>
                  <a:pt x="7315200" y="117906"/>
                </a:lnTo>
                <a:close/>
              </a:path>
            </a:pathLst>
          </a:custGeom>
          <a:solidFill>
            <a:srgbClr val="04F4F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07550" y="1916303"/>
            <a:ext cx="10504805" cy="863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5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23157" y="2378865"/>
            <a:ext cx="16896715" cy="6797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mailto:josi.munoz@duocuc.cl" TargetMode="External"/><Relationship Id="rId3" Type="http://schemas.openxmlformats.org/officeDocument/2006/relationships/hyperlink" Target="mailto:luka.meza@duocuc.cl" TargetMode="External"/><Relationship Id="rId4" Type="http://schemas.openxmlformats.org/officeDocument/2006/relationships/hyperlink" Target="mailto:juv.munoz@duocuc.cl" TargetMode="External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Relationship Id="rId3" Type="http://schemas.openxmlformats.org/officeDocument/2006/relationships/image" Target="../media/image4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Relationship Id="rId3" Type="http://schemas.openxmlformats.org/officeDocument/2006/relationships/image" Target="../media/image4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01978" y="3751866"/>
            <a:ext cx="13084175" cy="15487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000" spc="459" b="1">
                <a:solidFill>
                  <a:srgbClr val="FFFFFF"/>
                </a:solidFill>
                <a:latin typeface="Trebuchet MS"/>
                <a:cs typeface="Trebuchet MS"/>
              </a:rPr>
              <a:t>SISTEMA</a:t>
            </a:r>
            <a:r>
              <a:rPr dirty="0" sz="10000" spc="-63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0000" spc="345" b="1">
                <a:solidFill>
                  <a:srgbClr val="FFFFFF"/>
                </a:solidFill>
                <a:latin typeface="Trebuchet MS"/>
                <a:cs typeface="Trebuchet MS"/>
              </a:rPr>
              <a:t>DE</a:t>
            </a:r>
            <a:r>
              <a:rPr dirty="0" sz="10000" spc="-63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0000" spc="380" b="1">
                <a:solidFill>
                  <a:srgbClr val="FFFFFF"/>
                </a:solidFill>
                <a:latin typeface="Trebuchet MS"/>
                <a:cs typeface="Trebuchet MS"/>
              </a:rPr>
              <a:t>GESTIÓN</a:t>
            </a:r>
            <a:endParaRPr sz="10000">
              <a:latin typeface="Trebuchet MS"/>
              <a:cs typeface="Trebuchet MS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44306" y="0"/>
            <a:ext cx="4314824" cy="1400174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3483338" y="4732434"/>
            <a:ext cx="11321415" cy="2345690"/>
          </a:xfrm>
          <a:prstGeom prst="rect">
            <a:avLst/>
          </a:prstGeom>
        </p:spPr>
        <p:txBody>
          <a:bodyPr wrap="square" lIns="0" tIns="116839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919"/>
              </a:spcBef>
            </a:pPr>
            <a:r>
              <a:rPr dirty="0" sz="10000" spc="345" b="1">
                <a:solidFill>
                  <a:srgbClr val="FFFFFF"/>
                </a:solidFill>
                <a:latin typeface="Trebuchet MS"/>
                <a:cs typeface="Trebuchet MS"/>
              </a:rPr>
              <a:t>DE</a:t>
            </a:r>
            <a:r>
              <a:rPr dirty="0" sz="10000" spc="-64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0000" spc="575" b="1">
                <a:solidFill>
                  <a:srgbClr val="FFFFFF"/>
                </a:solidFill>
                <a:latin typeface="Trebuchet MS"/>
                <a:cs typeface="Trebuchet MS"/>
              </a:rPr>
              <a:t>COMUNIDADES</a:t>
            </a:r>
            <a:endParaRPr sz="100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350"/>
              </a:spcBef>
            </a:pPr>
            <a:r>
              <a:rPr dirty="0" sz="4250" spc="140">
                <a:solidFill>
                  <a:srgbClr val="FFFFFF"/>
                </a:solidFill>
                <a:latin typeface="Tahoma"/>
                <a:cs typeface="Tahoma"/>
              </a:rPr>
              <a:t>Presentación</a:t>
            </a:r>
            <a:r>
              <a:rPr dirty="0" sz="4250" spc="-21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4250" spc="195">
                <a:solidFill>
                  <a:srgbClr val="FFFFFF"/>
                </a:solidFill>
                <a:latin typeface="Tahoma"/>
                <a:cs typeface="Tahoma"/>
              </a:rPr>
              <a:t>Capstone</a:t>
            </a:r>
            <a:endParaRPr sz="42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336539" y="5184852"/>
            <a:ext cx="2085339" cy="406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500" b="1">
                <a:solidFill>
                  <a:srgbClr val="EBECEF"/>
                </a:solidFill>
                <a:latin typeface="Verdana"/>
                <a:cs typeface="Verdana"/>
              </a:rPr>
              <a:t>José</a:t>
            </a:r>
            <a:r>
              <a:rPr dirty="0" sz="2500" spc="-110" b="1">
                <a:solidFill>
                  <a:srgbClr val="EBECEF"/>
                </a:solidFill>
                <a:latin typeface="Verdana"/>
                <a:cs typeface="Verdana"/>
              </a:rPr>
              <a:t> </a:t>
            </a:r>
            <a:r>
              <a:rPr dirty="0" sz="2500" spc="-20" b="1">
                <a:solidFill>
                  <a:srgbClr val="EBECEF"/>
                </a:solidFill>
                <a:latin typeface="Verdana"/>
                <a:cs typeface="Verdana"/>
              </a:rPr>
              <a:t>Muñoz</a:t>
            </a:r>
            <a:endParaRPr sz="2500">
              <a:latin typeface="Verdana"/>
              <a:cs typeface="Verdana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859642" y="5785905"/>
            <a:ext cx="3032125" cy="1059180"/>
          </a:xfrm>
          <a:prstGeom prst="rect">
            <a:avLst/>
          </a:prstGeom>
        </p:spPr>
        <p:txBody>
          <a:bodyPr wrap="square" lIns="0" tIns="27939" rIns="0" bIns="0" rtlCol="0" vert="horz">
            <a:spAutoFit/>
          </a:bodyPr>
          <a:lstStyle/>
          <a:p>
            <a:pPr algn="ctr" marL="12065" marR="5080">
              <a:lnSpc>
                <a:spcPts val="2100"/>
              </a:lnSpc>
              <a:spcBef>
                <a:spcPts val="219"/>
              </a:spcBef>
            </a:pPr>
            <a:r>
              <a:rPr dirty="0" sz="1800" spc="100">
                <a:solidFill>
                  <a:srgbClr val="EBECEF"/>
                </a:solidFill>
                <a:latin typeface="Verdana"/>
                <a:cs typeface="Verdana"/>
              </a:rPr>
              <a:t>DESARROLLADOR</a:t>
            </a:r>
            <a:r>
              <a:rPr dirty="0" sz="1800" spc="55">
                <a:solidFill>
                  <a:srgbClr val="EBECEF"/>
                </a:solidFill>
                <a:latin typeface="Verdana"/>
                <a:cs typeface="Verdana"/>
              </a:rPr>
              <a:t> </a:t>
            </a:r>
            <a:r>
              <a:rPr dirty="0" sz="1800" spc="-220">
                <a:solidFill>
                  <a:srgbClr val="EBECEF"/>
                </a:solidFill>
                <a:latin typeface="Verdana"/>
                <a:cs typeface="Verdana"/>
              </a:rPr>
              <a:t>/</a:t>
            </a:r>
            <a:r>
              <a:rPr dirty="0" sz="1800" spc="60">
                <a:solidFill>
                  <a:srgbClr val="EBECEF"/>
                </a:solidFill>
                <a:latin typeface="Verdana"/>
                <a:cs typeface="Verdana"/>
              </a:rPr>
              <a:t> </a:t>
            </a:r>
            <a:r>
              <a:rPr dirty="0" sz="1800" spc="75">
                <a:solidFill>
                  <a:srgbClr val="EBECEF"/>
                </a:solidFill>
                <a:latin typeface="Verdana"/>
                <a:cs typeface="Verdana"/>
              </a:rPr>
              <a:t>DBA </a:t>
            </a:r>
            <a:r>
              <a:rPr dirty="0" sz="1800">
                <a:solidFill>
                  <a:srgbClr val="EBECEF"/>
                </a:solidFill>
                <a:latin typeface="Verdana"/>
                <a:cs typeface="Verdana"/>
              </a:rPr>
              <a:t>LIDER</a:t>
            </a:r>
            <a:r>
              <a:rPr dirty="0" sz="1800" spc="210">
                <a:solidFill>
                  <a:srgbClr val="EBECEF"/>
                </a:solidFill>
                <a:latin typeface="Verdana"/>
                <a:cs typeface="Verdana"/>
              </a:rPr>
              <a:t> </a:t>
            </a:r>
            <a:r>
              <a:rPr dirty="0" sz="1800" spc="40">
                <a:solidFill>
                  <a:srgbClr val="EBECEF"/>
                </a:solidFill>
                <a:latin typeface="Verdana"/>
                <a:cs typeface="Verdana"/>
              </a:rPr>
              <a:t>TÉCNICO</a:t>
            </a:r>
            <a:endParaRPr sz="1800">
              <a:latin typeface="Verdana"/>
              <a:cs typeface="Verdana"/>
            </a:endParaRPr>
          </a:p>
          <a:p>
            <a:pPr algn="ctr" marL="6985">
              <a:lnSpc>
                <a:spcPct val="100000"/>
              </a:lnSpc>
              <a:spcBef>
                <a:spcPts val="1780"/>
              </a:spcBef>
            </a:pPr>
            <a:r>
              <a:rPr dirty="0" sz="1700" spc="60">
                <a:solidFill>
                  <a:srgbClr val="EBECEF"/>
                </a:solidFill>
                <a:latin typeface="Verdana"/>
                <a:cs typeface="Verdana"/>
                <a:hlinkClick r:id="rId2"/>
              </a:rPr>
              <a:t>josi.munoz@duocuc.cl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7366224" y="5184852"/>
            <a:ext cx="3548379" cy="16605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2500" spc="-20" b="1">
                <a:solidFill>
                  <a:srgbClr val="EBECEF"/>
                </a:solidFill>
                <a:latin typeface="Verdana"/>
                <a:cs typeface="Verdana"/>
              </a:rPr>
              <a:t>Lukas</a:t>
            </a:r>
            <a:r>
              <a:rPr dirty="0" sz="2500" spc="-160" b="1">
                <a:solidFill>
                  <a:srgbClr val="EBECEF"/>
                </a:solidFill>
                <a:latin typeface="Verdana"/>
                <a:cs typeface="Verdana"/>
              </a:rPr>
              <a:t> </a:t>
            </a:r>
            <a:r>
              <a:rPr dirty="0" sz="2500" spc="-20" b="1">
                <a:solidFill>
                  <a:srgbClr val="EBECEF"/>
                </a:solidFill>
                <a:latin typeface="Verdana"/>
                <a:cs typeface="Verdana"/>
              </a:rPr>
              <a:t>Meza</a:t>
            </a:r>
            <a:endParaRPr sz="2500">
              <a:latin typeface="Verdana"/>
              <a:cs typeface="Verdana"/>
            </a:endParaRPr>
          </a:p>
          <a:p>
            <a:pPr algn="ctr" marL="12065" marR="5080">
              <a:lnSpc>
                <a:spcPts val="2100"/>
              </a:lnSpc>
              <a:spcBef>
                <a:spcPts val="2470"/>
              </a:spcBef>
            </a:pPr>
            <a:r>
              <a:rPr dirty="0" sz="1800" spc="100">
                <a:solidFill>
                  <a:srgbClr val="EBECEF"/>
                </a:solidFill>
                <a:latin typeface="Verdana"/>
                <a:cs typeface="Verdana"/>
              </a:rPr>
              <a:t>DESARROLLADOR</a:t>
            </a:r>
            <a:r>
              <a:rPr dirty="0" sz="1800" spc="55">
                <a:solidFill>
                  <a:srgbClr val="EBECEF"/>
                </a:solidFill>
                <a:latin typeface="Verdana"/>
                <a:cs typeface="Verdana"/>
              </a:rPr>
              <a:t> </a:t>
            </a:r>
            <a:r>
              <a:rPr dirty="0" sz="1800" spc="-220">
                <a:solidFill>
                  <a:srgbClr val="EBECEF"/>
                </a:solidFill>
                <a:latin typeface="Verdana"/>
                <a:cs typeface="Verdana"/>
              </a:rPr>
              <a:t>/</a:t>
            </a:r>
            <a:r>
              <a:rPr dirty="0" sz="1800" spc="60">
                <a:solidFill>
                  <a:srgbClr val="EBECEF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EBECEF"/>
                </a:solidFill>
                <a:latin typeface="Verdana"/>
                <a:cs typeface="Verdana"/>
              </a:rPr>
              <a:t>TESTING </a:t>
            </a:r>
            <a:r>
              <a:rPr dirty="0" sz="1800" spc="65">
                <a:solidFill>
                  <a:srgbClr val="EBECEF"/>
                </a:solidFill>
                <a:latin typeface="Verdana"/>
                <a:cs typeface="Verdana"/>
              </a:rPr>
              <a:t>ANALISTA</a:t>
            </a:r>
            <a:r>
              <a:rPr dirty="0" sz="1800" spc="50">
                <a:solidFill>
                  <a:srgbClr val="EBECEF"/>
                </a:solidFill>
                <a:latin typeface="Verdana"/>
                <a:cs typeface="Verdana"/>
              </a:rPr>
              <a:t> </a:t>
            </a:r>
            <a:r>
              <a:rPr dirty="0" sz="1800" spc="95">
                <a:solidFill>
                  <a:srgbClr val="EBECEF"/>
                </a:solidFill>
                <a:latin typeface="Verdana"/>
                <a:cs typeface="Verdana"/>
              </a:rPr>
              <a:t>QA</a:t>
            </a:r>
            <a:endParaRPr sz="180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1160"/>
              </a:spcBef>
            </a:pPr>
            <a:r>
              <a:rPr dirty="0" sz="1700" spc="65">
                <a:solidFill>
                  <a:srgbClr val="EBECEF"/>
                </a:solidFill>
                <a:latin typeface="Verdana"/>
                <a:cs typeface="Verdana"/>
                <a:hlinkClick r:id="rId3"/>
              </a:rPr>
              <a:t>luka.meza@duocuc.cl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2575597" y="5184852"/>
            <a:ext cx="4659630" cy="16605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2500" b="1">
                <a:solidFill>
                  <a:srgbClr val="EBECEF"/>
                </a:solidFill>
                <a:latin typeface="Verdana"/>
                <a:cs typeface="Verdana"/>
              </a:rPr>
              <a:t>Juvenal</a:t>
            </a:r>
            <a:r>
              <a:rPr dirty="0" sz="2500" spc="-75" b="1">
                <a:solidFill>
                  <a:srgbClr val="EBECEF"/>
                </a:solidFill>
                <a:latin typeface="Verdana"/>
                <a:cs typeface="Verdana"/>
              </a:rPr>
              <a:t> </a:t>
            </a:r>
            <a:r>
              <a:rPr dirty="0" sz="2500" spc="-20" b="1">
                <a:solidFill>
                  <a:srgbClr val="EBECEF"/>
                </a:solidFill>
                <a:latin typeface="Verdana"/>
                <a:cs typeface="Verdana"/>
              </a:rPr>
              <a:t>Muñoz</a:t>
            </a:r>
            <a:endParaRPr sz="2500">
              <a:latin typeface="Verdana"/>
              <a:cs typeface="Verdana"/>
            </a:endParaRPr>
          </a:p>
          <a:p>
            <a:pPr algn="ctr" marL="12700" marR="5080">
              <a:lnSpc>
                <a:spcPts val="2100"/>
              </a:lnSpc>
              <a:spcBef>
                <a:spcPts val="2470"/>
              </a:spcBef>
            </a:pPr>
            <a:r>
              <a:rPr dirty="0" sz="1800" spc="114">
                <a:solidFill>
                  <a:srgbClr val="EBECEF"/>
                </a:solidFill>
                <a:latin typeface="Verdana"/>
                <a:cs typeface="Verdana"/>
              </a:rPr>
              <a:t>ENCARGADO</a:t>
            </a:r>
            <a:r>
              <a:rPr dirty="0" sz="1800" spc="40">
                <a:solidFill>
                  <a:srgbClr val="EBECEF"/>
                </a:solidFill>
                <a:latin typeface="Verdana"/>
                <a:cs typeface="Verdana"/>
              </a:rPr>
              <a:t> </a:t>
            </a:r>
            <a:r>
              <a:rPr dirty="0" sz="1800" spc="60">
                <a:solidFill>
                  <a:srgbClr val="EBECEF"/>
                </a:solidFill>
                <a:latin typeface="Verdana"/>
                <a:cs typeface="Verdana"/>
              </a:rPr>
              <a:t>DE</a:t>
            </a:r>
            <a:r>
              <a:rPr dirty="0" sz="1800" spc="40">
                <a:solidFill>
                  <a:srgbClr val="EBECEF"/>
                </a:solidFill>
                <a:latin typeface="Verdana"/>
                <a:cs typeface="Verdana"/>
              </a:rPr>
              <a:t> </a:t>
            </a:r>
            <a:r>
              <a:rPr dirty="0" sz="1800" spc="100">
                <a:solidFill>
                  <a:srgbClr val="EBECEF"/>
                </a:solidFill>
                <a:latin typeface="Verdana"/>
                <a:cs typeface="Verdana"/>
              </a:rPr>
              <a:t>DOCUMENTACIÓN</a:t>
            </a:r>
            <a:r>
              <a:rPr dirty="0" sz="1800" spc="45">
                <a:solidFill>
                  <a:srgbClr val="EBECEF"/>
                </a:solidFill>
                <a:latin typeface="Verdana"/>
                <a:cs typeface="Verdana"/>
              </a:rPr>
              <a:t> </a:t>
            </a:r>
            <a:r>
              <a:rPr dirty="0" sz="1800" spc="-50">
                <a:solidFill>
                  <a:srgbClr val="EBECEF"/>
                </a:solidFill>
                <a:latin typeface="Verdana"/>
                <a:cs typeface="Verdana"/>
              </a:rPr>
              <a:t>E </a:t>
            </a:r>
            <a:r>
              <a:rPr dirty="0" sz="1800" spc="85">
                <a:solidFill>
                  <a:srgbClr val="EBECEF"/>
                </a:solidFill>
                <a:latin typeface="Verdana"/>
                <a:cs typeface="Verdana"/>
              </a:rPr>
              <a:t>IMPLEMENTACIÓN</a:t>
            </a:r>
            <a:endParaRPr sz="180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1160"/>
              </a:spcBef>
            </a:pPr>
            <a:r>
              <a:rPr dirty="0" sz="1700" spc="60">
                <a:solidFill>
                  <a:srgbClr val="EBECEF"/>
                </a:solidFill>
                <a:latin typeface="Verdana"/>
                <a:cs typeface="Verdana"/>
                <a:hlinkClick r:id="rId4"/>
              </a:rPr>
              <a:t>juv.munoz@duocuc.cl</a:t>
            </a:r>
            <a:endParaRPr sz="1700">
              <a:latin typeface="Verdana"/>
              <a:cs typeface="Verdana"/>
            </a:endParaRPr>
          </a:p>
        </p:txBody>
      </p:sp>
      <p:pic>
        <p:nvPicPr>
          <p:cNvPr id="6" name="object 6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612680" y="2906424"/>
            <a:ext cx="1927605" cy="1831783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421375" y="2906424"/>
            <a:ext cx="1927605" cy="1831783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4068245" y="2906424"/>
            <a:ext cx="1927604" cy="183178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7999" cy="10286999"/>
          </a:xfrm>
          <a:prstGeom prst="rect">
            <a:avLst/>
          </a:prstGeom>
        </p:spPr>
      </p:pic>
      <p:sp>
        <p:nvSpPr>
          <p:cNvPr id="3" name="object 3" descr=""/>
          <p:cNvSpPr txBox="1"/>
          <p:nvPr/>
        </p:nvSpPr>
        <p:spPr>
          <a:xfrm>
            <a:off x="878226" y="4127576"/>
            <a:ext cx="6532880" cy="40703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177415" algn="l"/>
                <a:tab pos="3314700" algn="l"/>
                <a:tab pos="3895725" algn="l"/>
                <a:tab pos="4516120" algn="l"/>
              </a:tabLst>
            </a:pPr>
            <a:r>
              <a:rPr dirty="0" sz="2500" spc="75">
                <a:solidFill>
                  <a:srgbClr val="FFFFFF"/>
                </a:solidFill>
                <a:latin typeface="Tahoma"/>
                <a:cs typeface="Tahoma"/>
              </a:rPr>
              <a:t>Problemática</a:t>
            </a:r>
            <a:r>
              <a:rPr dirty="0" sz="2500">
                <a:solidFill>
                  <a:srgbClr val="FFFFFF"/>
                </a:solidFill>
                <a:latin typeface="Tahoma"/>
                <a:cs typeface="Tahoma"/>
              </a:rPr>
              <a:t>	</a:t>
            </a:r>
            <a:r>
              <a:rPr dirty="0" sz="2500" spc="90">
                <a:solidFill>
                  <a:srgbClr val="FFFFFF"/>
                </a:solidFill>
                <a:latin typeface="Tahoma"/>
                <a:cs typeface="Tahoma"/>
              </a:rPr>
              <a:t>crítica</a:t>
            </a:r>
            <a:r>
              <a:rPr dirty="0" sz="2500">
                <a:solidFill>
                  <a:srgbClr val="FFFFFF"/>
                </a:solidFill>
                <a:latin typeface="Tahoma"/>
                <a:cs typeface="Tahoma"/>
              </a:rPr>
              <a:t>	</a:t>
            </a:r>
            <a:r>
              <a:rPr dirty="0" sz="2500" spc="40">
                <a:solidFill>
                  <a:srgbClr val="FFFFFF"/>
                </a:solidFill>
                <a:latin typeface="Tahoma"/>
                <a:cs typeface="Tahoma"/>
              </a:rPr>
              <a:t>en</a:t>
            </a:r>
            <a:r>
              <a:rPr dirty="0" sz="2500">
                <a:solidFill>
                  <a:srgbClr val="FFFFFF"/>
                </a:solidFill>
                <a:latin typeface="Tahoma"/>
                <a:cs typeface="Tahoma"/>
              </a:rPr>
              <a:t>	</a:t>
            </a:r>
            <a:r>
              <a:rPr dirty="0" sz="2500" spc="25">
                <a:solidFill>
                  <a:srgbClr val="FFFFFF"/>
                </a:solidFill>
                <a:latin typeface="Tahoma"/>
                <a:cs typeface="Tahoma"/>
              </a:rPr>
              <a:t>las</a:t>
            </a:r>
            <a:r>
              <a:rPr dirty="0" sz="2500">
                <a:solidFill>
                  <a:srgbClr val="FFFFFF"/>
                </a:solidFill>
                <a:latin typeface="Tahoma"/>
                <a:cs typeface="Tahoma"/>
              </a:rPr>
              <a:t>	</a:t>
            </a:r>
            <a:r>
              <a:rPr dirty="0" sz="2500" spc="100">
                <a:solidFill>
                  <a:srgbClr val="FFFFFF"/>
                </a:solidFill>
                <a:latin typeface="Tahoma"/>
                <a:cs typeface="Tahoma"/>
              </a:rPr>
              <a:t>comunidades</a:t>
            </a:r>
            <a:endParaRPr sz="2500">
              <a:latin typeface="Tahoma"/>
              <a:cs typeface="Tahom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878226" y="4508880"/>
            <a:ext cx="2120900" cy="11303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45000"/>
              </a:lnSpc>
              <a:spcBef>
                <a:spcPts val="100"/>
              </a:spcBef>
            </a:pPr>
            <a:r>
              <a:rPr dirty="0" sz="2500" spc="75">
                <a:solidFill>
                  <a:srgbClr val="FFFFFF"/>
                </a:solidFill>
                <a:latin typeface="Tahoma"/>
                <a:cs typeface="Tahoma"/>
              </a:rPr>
              <a:t>residenciales </a:t>
            </a:r>
            <a:r>
              <a:rPr dirty="0" sz="2500" spc="55">
                <a:solidFill>
                  <a:srgbClr val="FFFFFF"/>
                </a:solidFill>
                <a:latin typeface="Tahoma"/>
                <a:cs typeface="Tahoma"/>
              </a:rPr>
              <a:t>administrativa</a:t>
            </a:r>
            <a:endParaRPr sz="2500">
              <a:latin typeface="Tahoma"/>
              <a:cs typeface="Tahoma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3229977" y="4508880"/>
            <a:ext cx="4181475" cy="11303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346710">
              <a:lnSpc>
                <a:spcPct val="145000"/>
              </a:lnSpc>
              <a:spcBef>
                <a:spcPts val="100"/>
              </a:spcBef>
              <a:tabLst>
                <a:tab pos="1945639" algn="l"/>
                <a:tab pos="2075180" algn="l"/>
                <a:tab pos="3084195" algn="l"/>
              </a:tabLst>
            </a:pPr>
            <a:r>
              <a:rPr dirty="0" sz="2500" spc="110">
                <a:solidFill>
                  <a:srgbClr val="FFFFFF"/>
                </a:solidFill>
                <a:latin typeface="Tahoma"/>
                <a:cs typeface="Tahoma"/>
              </a:rPr>
              <a:t>donde</a:t>
            </a:r>
            <a:r>
              <a:rPr dirty="0" sz="2500">
                <a:solidFill>
                  <a:srgbClr val="FFFFFF"/>
                </a:solidFill>
                <a:latin typeface="Tahoma"/>
                <a:cs typeface="Tahoma"/>
              </a:rPr>
              <a:t>		</a:t>
            </a:r>
            <a:r>
              <a:rPr dirty="0" sz="2500" spc="-25">
                <a:solidFill>
                  <a:srgbClr val="FFFFFF"/>
                </a:solidFill>
                <a:latin typeface="Tahoma"/>
                <a:cs typeface="Tahoma"/>
              </a:rPr>
              <a:t>la</a:t>
            </a:r>
            <a:r>
              <a:rPr dirty="0" sz="2500">
                <a:solidFill>
                  <a:srgbClr val="FFFFFF"/>
                </a:solidFill>
                <a:latin typeface="Tahoma"/>
                <a:cs typeface="Tahoma"/>
              </a:rPr>
              <a:t>	</a:t>
            </a:r>
            <a:r>
              <a:rPr dirty="0" sz="2500" spc="60">
                <a:solidFill>
                  <a:srgbClr val="FFFFFF"/>
                </a:solidFill>
                <a:latin typeface="Tahoma"/>
                <a:cs typeface="Tahoma"/>
              </a:rPr>
              <a:t>gestión </a:t>
            </a:r>
            <a:r>
              <a:rPr dirty="0" sz="2500" spc="95">
                <a:solidFill>
                  <a:srgbClr val="FFFFFF"/>
                </a:solidFill>
                <a:latin typeface="Tahoma"/>
                <a:cs typeface="Tahoma"/>
              </a:rPr>
              <a:t>permanece</a:t>
            </a:r>
            <a:r>
              <a:rPr dirty="0" sz="2500">
                <a:solidFill>
                  <a:srgbClr val="FFFFFF"/>
                </a:solidFill>
                <a:latin typeface="Tahoma"/>
                <a:cs typeface="Tahoma"/>
              </a:rPr>
              <a:t>	</a:t>
            </a:r>
            <a:r>
              <a:rPr dirty="0" sz="2500" spc="75">
                <a:solidFill>
                  <a:srgbClr val="FFFFFF"/>
                </a:solidFill>
                <a:latin typeface="Tahoma"/>
                <a:cs typeface="Tahoma"/>
              </a:rPr>
              <a:t>principalmente</a:t>
            </a:r>
            <a:endParaRPr sz="2500">
              <a:latin typeface="Tahoma"/>
              <a:cs typeface="Tahoma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878226" y="5613780"/>
            <a:ext cx="6532880" cy="27876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45000"/>
              </a:lnSpc>
              <a:spcBef>
                <a:spcPts val="100"/>
              </a:spcBef>
            </a:pPr>
            <a:r>
              <a:rPr dirty="0" sz="2500" spc="140">
                <a:solidFill>
                  <a:srgbClr val="FFFFFF"/>
                </a:solidFill>
                <a:latin typeface="Tahoma"/>
                <a:cs typeface="Tahoma"/>
              </a:rPr>
              <a:t>de</a:t>
            </a:r>
            <a:r>
              <a:rPr dirty="0" sz="2500" spc="19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500" spc="55">
                <a:solidFill>
                  <a:srgbClr val="FFFFFF"/>
                </a:solidFill>
                <a:latin typeface="Tahoma"/>
                <a:cs typeface="Tahoma"/>
              </a:rPr>
              <a:t>manera</a:t>
            </a:r>
            <a:r>
              <a:rPr dirty="0" sz="2500" spc="19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500">
                <a:solidFill>
                  <a:srgbClr val="FFFFFF"/>
                </a:solidFill>
                <a:latin typeface="Tahoma"/>
                <a:cs typeface="Tahoma"/>
              </a:rPr>
              <a:t>manual,</a:t>
            </a:r>
            <a:r>
              <a:rPr dirty="0" sz="2500" spc="19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500" spc="60">
                <a:solidFill>
                  <a:srgbClr val="FFFFFF"/>
                </a:solidFill>
                <a:latin typeface="Tahoma"/>
                <a:cs typeface="Tahoma"/>
              </a:rPr>
              <a:t>generando</a:t>
            </a:r>
            <a:r>
              <a:rPr dirty="0" sz="2500" spc="19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500" spc="65">
                <a:solidFill>
                  <a:srgbClr val="FFFFFF"/>
                </a:solidFill>
                <a:latin typeface="Tahoma"/>
                <a:cs typeface="Tahoma"/>
              </a:rPr>
              <a:t>ineficiencias </a:t>
            </a:r>
            <a:r>
              <a:rPr dirty="0" sz="2500" spc="55">
                <a:solidFill>
                  <a:srgbClr val="FFFFFF"/>
                </a:solidFill>
                <a:latin typeface="Tahoma"/>
                <a:cs typeface="Tahoma"/>
              </a:rPr>
              <a:t>operacionales,</a:t>
            </a:r>
            <a:r>
              <a:rPr dirty="0" sz="2500" spc="40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500">
                <a:solidFill>
                  <a:srgbClr val="FFFFFF"/>
                </a:solidFill>
                <a:latin typeface="Tahoma"/>
                <a:cs typeface="Tahoma"/>
              </a:rPr>
              <a:t>falta</a:t>
            </a:r>
            <a:r>
              <a:rPr dirty="0" sz="2500" spc="40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500" spc="140">
                <a:solidFill>
                  <a:srgbClr val="FFFFFF"/>
                </a:solidFill>
                <a:latin typeface="Tahoma"/>
                <a:cs typeface="Tahoma"/>
              </a:rPr>
              <a:t>de</a:t>
            </a:r>
            <a:r>
              <a:rPr dirty="0" sz="2500" spc="409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500" spc="75">
                <a:solidFill>
                  <a:srgbClr val="FFFFFF"/>
                </a:solidFill>
                <a:latin typeface="Tahoma"/>
                <a:cs typeface="Tahoma"/>
              </a:rPr>
              <a:t>transparencia</a:t>
            </a:r>
            <a:r>
              <a:rPr dirty="0" sz="2500" spc="40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500" spc="65">
                <a:solidFill>
                  <a:srgbClr val="FFFFFF"/>
                </a:solidFill>
                <a:latin typeface="Tahoma"/>
                <a:cs typeface="Tahoma"/>
              </a:rPr>
              <a:t>en</a:t>
            </a:r>
            <a:r>
              <a:rPr dirty="0" sz="2500" spc="409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500" spc="-25">
                <a:solidFill>
                  <a:srgbClr val="FFFFFF"/>
                </a:solidFill>
                <a:latin typeface="Tahoma"/>
                <a:cs typeface="Tahoma"/>
              </a:rPr>
              <a:t>el </a:t>
            </a:r>
            <a:r>
              <a:rPr dirty="0" sz="2500" spc="50">
                <a:solidFill>
                  <a:srgbClr val="FFFFFF"/>
                </a:solidFill>
                <a:latin typeface="Tahoma"/>
                <a:cs typeface="Tahoma"/>
              </a:rPr>
              <a:t>manejo</a:t>
            </a:r>
            <a:r>
              <a:rPr dirty="0" sz="2500">
                <a:solidFill>
                  <a:srgbClr val="FFFFFF"/>
                </a:solidFill>
                <a:latin typeface="Tahoma"/>
                <a:cs typeface="Tahoma"/>
              </a:rPr>
              <a:t>  </a:t>
            </a:r>
            <a:r>
              <a:rPr dirty="0" sz="2500" spc="140">
                <a:solidFill>
                  <a:srgbClr val="FFFFFF"/>
                </a:solidFill>
                <a:latin typeface="Tahoma"/>
                <a:cs typeface="Tahoma"/>
              </a:rPr>
              <a:t>de</a:t>
            </a:r>
            <a:r>
              <a:rPr dirty="0" sz="2500">
                <a:solidFill>
                  <a:srgbClr val="FFFFFF"/>
                </a:solidFill>
                <a:latin typeface="Tahoma"/>
                <a:cs typeface="Tahoma"/>
              </a:rPr>
              <a:t>  </a:t>
            </a:r>
            <a:r>
              <a:rPr dirty="0" sz="2500" spc="95">
                <a:solidFill>
                  <a:srgbClr val="FFFFFF"/>
                </a:solidFill>
                <a:latin typeface="Tahoma"/>
                <a:cs typeface="Tahoma"/>
              </a:rPr>
              <a:t>recursos</a:t>
            </a:r>
            <a:r>
              <a:rPr dirty="0" sz="2500">
                <a:solidFill>
                  <a:srgbClr val="FFFFFF"/>
                </a:solidFill>
                <a:latin typeface="Tahoma"/>
                <a:cs typeface="Tahoma"/>
              </a:rPr>
              <a:t>  </a:t>
            </a:r>
            <a:r>
              <a:rPr dirty="0" sz="2500" spc="135">
                <a:solidFill>
                  <a:srgbClr val="FFFFFF"/>
                </a:solidFill>
                <a:latin typeface="Tahoma"/>
                <a:cs typeface="Tahoma"/>
              </a:rPr>
              <a:t>y</a:t>
            </a:r>
            <a:r>
              <a:rPr dirty="0" sz="2500">
                <a:solidFill>
                  <a:srgbClr val="FFFFFF"/>
                </a:solidFill>
                <a:latin typeface="Tahoma"/>
                <a:cs typeface="Tahoma"/>
              </a:rPr>
              <a:t>  una  </a:t>
            </a:r>
            <a:r>
              <a:rPr dirty="0" sz="2500" spc="90">
                <a:solidFill>
                  <a:srgbClr val="FFFFFF"/>
                </a:solidFill>
                <a:latin typeface="Tahoma"/>
                <a:cs typeface="Tahoma"/>
              </a:rPr>
              <a:t>comunicación </a:t>
            </a:r>
            <a:r>
              <a:rPr dirty="0" sz="2500" spc="95">
                <a:solidFill>
                  <a:srgbClr val="FFFFFF"/>
                </a:solidFill>
                <a:latin typeface="Tahoma"/>
                <a:cs typeface="Tahoma"/>
              </a:rPr>
              <a:t>deficiente</a:t>
            </a:r>
            <a:r>
              <a:rPr dirty="0" sz="2500" spc="420">
                <a:solidFill>
                  <a:srgbClr val="FFFFFF"/>
                </a:solidFill>
                <a:latin typeface="Tahoma"/>
                <a:cs typeface="Tahoma"/>
              </a:rPr>
              <a:t>   </a:t>
            </a:r>
            <a:r>
              <a:rPr dirty="0" sz="2500" spc="70">
                <a:solidFill>
                  <a:srgbClr val="FFFFFF"/>
                </a:solidFill>
                <a:latin typeface="Tahoma"/>
                <a:cs typeface="Tahoma"/>
              </a:rPr>
              <a:t>entre</a:t>
            </a:r>
            <a:r>
              <a:rPr dirty="0" sz="2500" spc="425">
                <a:solidFill>
                  <a:srgbClr val="FFFFFF"/>
                </a:solidFill>
                <a:latin typeface="Tahoma"/>
                <a:cs typeface="Tahoma"/>
              </a:rPr>
              <a:t>   </a:t>
            </a:r>
            <a:r>
              <a:rPr dirty="0" sz="2500" spc="70">
                <a:solidFill>
                  <a:srgbClr val="FFFFFF"/>
                </a:solidFill>
                <a:latin typeface="Tahoma"/>
                <a:cs typeface="Tahoma"/>
              </a:rPr>
              <a:t>los</a:t>
            </a:r>
            <a:r>
              <a:rPr dirty="0" sz="2500" spc="425">
                <a:solidFill>
                  <a:srgbClr val="FFFFFF"/>
                </a:solidFill>
                <a:latin typeface="Tahoma"/>
                <a:cs typeface="Tahoma"/>
              </a:rPr>
              <a:t>   </a:t>
            </a:r>
            <a:r>
              <a:rPr dirty="0" sz="2500" spc="35">
                <a:solidFill>
                  <a:srgbClr val="FFFFFF"/>
                </a:solidFill>
                <a:latin typeface="Tahoma"/>
                <a:cs typeface="Tahoma"/>
              </a:rPr>
              <a:t>administradores, </a:t>
            </a:r>
            <a:r>
              <a:rPr dirty="0" sz="2500" spc="85">
                <a:solidFill>
                  <a:srgbClr val="FFFFFF"/>
                </a:solidFill>
                <a:latin typeface="Tahoma"/>
                <a:cs typeface="Tahoma"/>
              </a:rPr>
              <a:t>conserjes</a:t>
            </a:r>
            <a:r>
              <a:rPr dirty="0" sz="2500" spc="-11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500" spc="135">
                <a:solidFill>
                  <a:srgbClr val="FFFFFF"/>
                </a:solidFill>
                <a:latin typeface="Tahoma"/>
                <a:cs typeface="Tahoma"/>
              </a:rPr>
              <a:t>y</a:t>
            </a:r>
            <a:r>
              <a:rPr dirty="0" sz="2500" spc="-10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500" spc="45">
                <a:solidFill>
                  <a:srgbClr val="FFFFFF"/>
                </a:solidFill>
                <a:latin typeface="Tahoma"/>
                <a:cs typeface="Tahoma"/>
              </a:rPr>
              <a:t>residentes.</a:t>
            </a:r>
            <a:endParaRPr sz="2500">
              <a:latin typeface="Tahoma"/>
              <a:cs typeface="Tahom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78226" y="243485"/>
            <a:ext cx="6816090" cy="35687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6300"/>
              </a:lnSpc>
              <a:spcBef>
                <a:spcPts val="95"/>
              </a:spcBef>
            </a:pPr>
            <a:r>
              <a:rPr dirty="0" sz="10000" spc="370"/>
              <a:t>SITUACIÓN </a:t>
            </a:r>
            <a:r>
              <a:rPr dirty="0" sz="10000" spc="350"/>
              <a:t>ACTUAL</a:t>
            </a:r>
            <a:endParaRPr sz="10000"/>
          </a:p>
        </p:txBody>
      </p:sp>
      <p:pic>
        <p:nvPicPr>
          <p:cNvPr id="8" name="object 8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944306" y="0"/>
            <a:ext cx="4314824" cy="140017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171764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10718629" y="0"/>
            <a:ext cx="7569834" cy="10287000"/>
            <a:chOff x="10718629" y="0"/>
            <a:chExt cx="7569834" cy="10287000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718629" y="0"/>
              <a:ext cx="7569370" cy="10286999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944306" y="0"/>
              <a:ext cx="4314824" cy="1400174"/>
            </a:xfrm>
            <a:prstGeom prst="rect">
              <a:avLst/>
            </a:prstGeom>
          </p:spPr>
        </p:pic>
      </p:grpSp>
      <p:sp>
        <p:nvSpPr>
          <p:cNvPr id="6" name="object 6" descr=""/>
          <p:cNvSpPr txBox="1"/>
          <p:nvPr/>
        </p:nvSpPr>
        <p:spPr>
          <a:xfrm>
            <a:off x="690118" y="2764974"/>
            <a:ext cx="9122410" cy="61595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  <a:tabLst>
                <a:tab pos="1071245" algn="l"/>
                <a:tab pos="1478280" algn="l"/>
                <a:tab pos="2140585" algn="l"/>
                <a:tab pos="2162810" algn="l"/>
                <a:tab pos="2239645" algn="l"/>
                <a:tab pos="2359025" algn="l"/>
                <a:tab pos="2546985" algn="l"/>
                <a:tab pos="2923540" algn="l"/>
                <a:tab pos="3042285" algn="l"/>
                <a:tab pos="3830320" algn="l"/>
                <a:tab pos="4178300" algn="l"/>
                <a:tab pos="4215765" algn="l"/>
                <a:tab pos="4565015" algn="l"/>
                <a:tab pos="4684395" algn="l"/>
                <a:tab pos="4779645" algn="l"/>
                <a:tab pos="5224145" algn="l"/>
                <a:tab pos="5963285" algn="l"/>
                <a:tab pos="6233160" algn="l"/>
                <a:tab pos="6299200" algn="l"/>
                <a:tab pos="6592570" algn="l"/>
                <a:tab pos="6692900" algn="l"/>
                <a:tab pos="6988809" algn="l"/>
                <a:tab pos="7037705" algn="l"/>
                <a:tab pos="7343775" algn="l"/>
                <a:tab pos="7557770" algn="l"/>
                <a:tab pos="8055609" algn="l"/>
                <a:tab pos="8133715" algn="l"/>
                <a:tab pos="8450580" algn="l"/>
                <a:tab pos="8558530" algn="l"/>
              </a:tabLst>
            </a:pPr>
            <a:r>
              <a:rPr dirty="0" sz="2500" spc="75">
                <a:solidFill>
                  <a:srgbClr val="FFFFFF"/>
                </a:solidFill>
                <a:latin typeface="Tahoma"/>
                <a:cs typeface="Tahoma"/>
              </a:rPr>
              <a:t>Se</a:t>
            </a:r>
            <a:r>
              <a:rPr dirty="0" sz="2500" spc="28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500" spc="45">
                <a:solidFill>
                  <a:srgbClr val="FFFFFF"/>
                </a:solidFill>
                <a:latin typeface="Tahoma"/>
                <a:cs typeface="Tahoma"/>
              </a:rPr>
              <a:t>desarrollará</a:t>
            </a:r>
            <a:r>
              <a:rPr dirty="0" sz="2500" spc="29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500">
                <a:solidFill>
                  <a:srgbClr val="FFFFFF"/>
                </a:solidFill>
                <a:latin typeface="Tahoma"/>
                <a:cs typeface="Tahoma"/>
              </a:rPr>
              <a:t>una</a:t>
            </a:r>
            <a:r>
              <a:rPr dirty="0" sz="2500" spc="28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500" spc="80">
                <a:solidFill>
                  <a:srgbClr val="FFFFFF"/>
                </a:solidFill>
                <a:latin typeface="Tahoma"/>
                <a:cs typeface="Tahoma"/>
              </a:rPr>
              <a:t>solución</a:t>
            </a:r>
            <a:r>
              <a:rPr dirty="0" sz="2500" spc="29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500" spc="85">
                <a:solidFill>
                  <a:srgbClr val="FFFFFF"/>
                </a:solidFill>
                <a:latin typeface="Tahoma"/>
                <a:cs typeface="Tahoma"/>
              </a:rPr>
              <a:t>tecnológica</a:t>
            </a:r>
            <a:r>
              <a:rPr dirty="0" sz="2500" spc="28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500">
                <a:solidFill>
                  <a:srgbClr val="FFFFFF"/>
                </a:solidFill>
                <a:latin typeface="Tahoma"/>
                <a:cs typeface="Tahoma"/>
              </a:rPr>
              <a:t>integral</a:t>
            </a:r>
            <a:r>
              <a:rPr dirty="0" sz="2500" spc="29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500" spc="105">
                <a:solidFill>
                  <a:srgbClr val="FFFFFF"/>
                </a:solidFill>
                <a:latin typeface="Tahoma"/>
                <a:cs typeface="Tahoma"/>
              </a:rPr>
              <a:t>compuesta </a:t>
            </a:r>
            <a:r>
              <a:rPr dirty="0" sz="2500" spc="65">
                <a:solidFill>
                  <a:srgbClr val="FFFFFF"/>
                </a:solidFill>
                <a:latin typeface="Tahoma"/>
                <a:cs typeface="Tahoma"/>
              </a:rPr>
              <a:t>por</a:t>
            </a:r>
            <a:r>
              <a:rPr dirty="0" sz="2500">
                <a:solidFill>
                  <a:srgbClr val="FFFFFF"/>
                </a:solidFill>
                <a:latin typeface="Tahoma"/>
                <a:cs typeface="Tahoma"/>
              </a:rPr>
              <a:t>	</a:t>
            </a:r>
            <a:r>
              <a:rPr dirty="0" sz="2500" spc="-25">
                <a:solidFill>
                  <a:srgbClr val="FFFFFF"/>
                </a:solidFill>
                <a:latin typeface="Tahoma"/>
                <a:cs typeface="Tahoma"/>
              </a:rPr>
              <a:t>una</a:t>
            </a:r>
            <a:r>
              <a:rPr dirty="0" sz="2500">
                <a:solidFill>
                  <a:srgbClr val="FFFFFF"/>
                </a:solidFill>
                <a:latin typeface="Tahoma"/>
                <a:cs typeface="Tahoma"/>
              </a:rPr>
              <a:t>		</a:t>
            </a:r>
            <a:r>
              <a:rPr dirty="0" sz="2500" spc="80">
                <a:solidFill>
                  <a:srgbClr val="FFFFFF"/>
                </a:solidFill>
                <a:latin typeface="Tahoma"/>
                <a:cs typeface="Tahoma"/>
              </a:rPr>
              <a:t>aplicación</a:t>
            </a:r>
            <a:r>
              <a:rPr dirty="0" sz="2500">
                <a:solidFill>
                  <a:srgbClr val="FFFFFF"/>
                </a:solidFill>
                <a:latin typeface="Tahoma"/>
                <a:cs typeface="Tahoma"/>
              </a:rPr>
              <a:t>			</a:t>
            </a:r>
            <a:r>
              <a:rPr dirty="0" sz="2500" spc="50">
                <a:solidFill>
                  <a:srgbClr val="FFFFFF"/>
                </a:solidFill>
                <a:latin typeface="Tahoma"/>
                <a:cs typeface="Tahoma"/>
              </a:rPr>
              <a:t>web/móvil</a:t>
            </a:r>
            <a:r>
              <a:rPr dirty="0" sz="2500">
                <a:solidFill>
                  <a:srgbClr val="FFFFFF"/>
                </a:solidFill>
                <a:latin typeface="Tahoma"/>
                <a:cs typeface="Tahoma"/>
              </a:rPr>
              <a:t>			</a:t>
            </a:r>
            <a:r>
              <a:rPr dirty="0" sz="2500" spc="65">
                <a:solidFill>
                  <a:srgbClr val="FFFFFF"/>
                </a:solidFill>
                <a:latin typeface="Tahoma"/>
                <a:cs typeface="Tahoma"/>
              </a:rPr>
              <a:t>responsiva</a:t>
            </a:r>
            <a:r>
              <a:rPr dirty="0" sz="2500">
                <a:solidFill>
                  <a:srgbClr val="FFFFFF"/>
                </a:solidFill>
                <a:latin typeface="Tahoma"/>
                <a:cs typeface="Tahoma"/>
              </a:rPr>
              <a:t>			</a:t>
            </a:r>
            <a:r>
              <a:rPr dirty="0" sz="2500" spc="40">
                <a:solidFill>
                  <a:srgbClr val="FFFFFF"/>
                </a:solidFill>
                <a:latin typeface="Tahoma"/>
                <a:cs typeface="Tahoma"/>
              </a:rPr>
              <a:t>para </a:t>
            </a:r>
            <a:r>
              <a:rPr dirty="0" sz="2500" spc="35">
                <a:solidFill>
                  <a:srgbClr val="FFFFFF"/>
                </a:solidFill>
                <a:latin typeface="Tahoma"/>
                <a:cs typeface="Tahoma"/>
              </a:rPr>
              <a:t>administrativos,</a:t>
            </a:r>
            <a:r>
              <a:rPr dirty="0" sz="2500">
                <a:solidFill>
                  <a:srgbClr val="FFFFFF"/>
                </a:solidFill>
                <a:latin typeface="Tahoma"/>
                <a:cs typeface="Tahoma"/>
              </a:rPr>
              <a:t>		</a:t>
            </a:r>
            <a:r>
              <a:rPr dirty="0" sz="2500" spc="70">
                <a:solidFill>
                  <a:srgbClr val="FFFFFF"/>
                </a:solidFill>
                <a:latin typeface="Tahoma"/>
                <a:cs typeface="Tahoma"/>
              </a:rPr>
              <a:t>conserjes</a:t>
            </a:r>
            <a:r>
              <a:rPr dirty="0" sz="2500">
                <a:solidFill>
                  <a:srgbClr val="FFFFFF"/>
                </a:solidFill>
                <a:latin typeface="Tahoma"/>
                <a:cs typeface="Tahoma"/>
              </a:rPr>
              <a:t>	</a:t>
            </a:r>
            <a:r>
              <a:rPr dirty="0" sz="2500" spc="85">
                <a:solidFill>
                  <a:srgbClr val="FFFFFF"/>
                </a:solidFill>
                <a:latin typeface="Tahoma"/>
                <a:cs typeface="Tahoma"/>
              </a:rPr>
              <a:t>y</a:t>
            </a:r>
            <a:r>
              <a:rPr dirty="0" sz="2500">
                <a:solidFill>
                  <a:srgbClr val="FFFFFF"/>
                </a:solidFill>
                <a:latin typeface="Tahoma"/>
                <a:cs typeface="Tahoma"/>
              </a:rPr>
              <a:t>	</a:t>
            </a:r>
            <a:r>
              <a:rPr dirty="0" sz="2500" spc="35">
                <a:solidFill>
                  <a:srgbClr val="FFFFFF"/>
                </a:solidFill>
                <a:latin typeface="Tahoma"/>
                <a:cs typeface="Tahoma"/>
              </a:rPr>
              <a:t>residente.</a:t>
            </a:r>
            <a:r>
              <a:rPr dirty="0" sz="2500">
                <a:solidFill>
                  <a:srgbClr val="FFFFFF"/>
                </a:solidFill>
                <a:latin typeface="Tahoma"/>
                <a:cs typeface="Tahoma"/>
              </a:rPr>
              <a:t>	</a:t>
            </a:r>
            <a:r>
              <a:rPr dirty="0" sz="2500" spc="-25">
                <a:solidFill>
                  <a:srgbClr val="FFFFFF"/>
                </a:solidFill>
                <a:latin typeface="Tahoma"/>
                <a:cs typeface="Tahoma"/>
              </a:rPr>
              <a:t>El</a:t>
            </a:r>
            <a:r>
              <a:rPr dirty="0" sz="2500">
                <a:solidFill>
                  <a:srgbClr val="FFFFFF"/>
                </a:solidFill>
                <a:latin typeface="Tahoma"/>
                <a:cs typeface="Tahoma"/>
              </a:rPr>
              <a:t>		</a:t>
            </a:r>
            <a:r>
              <a:rPr dirty="0" sz="2500" spc="80">
                <a:solidFill>
                  <a:srgbClr val="FFFFFF"/>
                </a:solidFill>
                <a:latin typeface="Tahoma"/>
                <a:cs typeface="Tahoma"/>
              </a:rPr>
              <a:t>sistema</a:t>
            </a:r>
            <a:r>
              <a:rPr dirty="0" sz="2500">
                <a:solidFill>
                  <a:srgbClr val="FFFFFF"/>
                </a:solidFill>
                <a:latin typeface="Tahoma"/>
                <a:cs typeface="Tahoma"/>
              </a:rPr>
              <a:t>	</a:t>
            </a:r>
            <a:r>
              <a:rPr dirty="0" sz="2500" spc="-10">
                <a:solidFill>
                  <a:srgbClr val="FFFFFF"/>
                </a:solidFill>
                <a:latin typeface="Tahoma"/>
                <a:cs typeface="Tahoma"/>
              </a:rPr>
              <a:t>incluirá </a:t>
            </a:r>
            <a:r>
              <a:rPr dirty="0" sz="2500" spc="80">
                <a:solidFill>
                  <a:srgbClr val="FFFFFF"/>
                </a:solidFill>
                <a:latin typeface="Tahoma"/>
                <a:cs typeface="Tahoma"/>
              </a:rPr>
              <a:t>módulos</a:t>
            </a:r>
            <a:r>
              <a:rPr dirty="0" sz="2500">
                <a:solidFill>
                  <a:srgbClr val="FFFFFF"/>
                </a:solidFill>
                <a:latin typeface="Tahoma"/>
                <a:cs typeface="Tahoma"/>
              </a:rPr>
              <a:t>	</a:t>
            </a:r>
            <a:r>
              <a:rPr dirty="0" sz="2500" spc="80">
                <a:solidFill>
                  <a:srgbClr val="FFFFFF"/>
                </a:solidFill>
                <a:latin typeface="Tahoma"/>
                <a:cs typeface="Tahoma"/>
              </a:rPr>
              <a:t>especializados</a:t>
            </a:r>
            <a:r>
              <a:rPr dirty="0" sz="2500">
                <a:solidFill>
                  <a:srgbClr val="FFFFFF"/>
                </a:solidFill>
                <a:latin typeface="Tahoma"/>
                <a:cs typeface="Tahoma"/>
              </a:rPr>
              <a:t>	</a:t>
            </a:r>
            <a:r>
              <a:rPr dirty="0" sz="2500" spc="40">
                <a:solidFill>
                  <a:srgbClr val="FFFFFF"/>
                </a:solidFill>
                <a:latin typeface="Tahoma"/>
                <a:cs typeface="Tahoma"/>
              </a:rPr>
              <a:t>para</a:t>
            </a:r>
            <a:r>
              <a:rPr dirty="0" sz="2500">
                <a:solidFill>
                  <a:srgbClr val="FFFFFF"/>
                </a:solidFill>
                <a:latin typeface="Tahoma"/>
                <a:cs typeface="Tahoma"/>
              </a:rPr>
              <a:t>		</a:t>
            </a:r>
            <a:r>
              <a:rPr dirty="0" sz="2500" spc="55">
                <a:solidFill>
                  <a:srgbClr val="FFFFFF"/>
                </a:solidFill>
                <a:latin typeface="Tahoma"/>
                <a:cs typeface="Tahoma"/>
              </a:rPr>
              <a:t>gestión</a:t>
            </a:r>
            <a:r>
              <a:rPr dirty="0" sz="2500">
                <a:solidFill>
                  <a:srgbClr val="FFFFFF"/>
                </a:solidFill>
                <a:latin typeface="Tahoma"/>
                <a:cs typeface="Tahoma"/>
              </a:rPr>
              <a:t>	</a:t>
            </a:r>
            <a:r>
              <a:rPr dirty="0" sz="2500" spc="100">
                <a:solidFill>
                  <a:srgbClr val="FFFFFF"/>
                </a:solidFill>
                <a:latin typeface="Tahoma"/>
                <a:cs typeface="Tahoma"/>
              </a:rPr>
              <a:t>completa</a:t>
            </a:r>
            <a:r>
              <a:rPr dirty="0" sz="2500">
                <a:solidFill>
                  <a:srgbClr val="FFFFFF"/>
                </a:solidFill>
                <a:latin typeface="Tahoma"/>
                <a:cs typeface="Tahoma"/>
              </a:rPr>
              <a:t>		</a:t>
            </a:r>
            <a:r>
              <a:rPr dirty="0" sz="2500" spc="114">
                <a:solidFill>
                  <a:srgbClr val="FFFFFF"/>
                </a:solidFill>
                <a:latin typeface="Tahoma"/>
                <a:cs typeface="Tahoma"/>
              </a:rPr>
              <a:t>de</a:t>
            </a:r>
            <a:r>
              <a:rPr dirty="0" sz="2500">
                <a:solidFill>
                  <a:srgbClr val="FFFFFF"/>
                </a:solidFill>
                <a:latin typeface="Tahoma"/>
                <a:cs typeface="Tahoma"/>
              </a:rPr>
              <a:t>		</a:t>
            </a:r>
            <a:r>
              <a:rPr dirty="0" sz="2500" spc="70">
                <a:solidFill>
                  <a:srgbClr val="FFFFFF"/>
                </a:solidFill>
                <a:latin typeface="Tahoma"/>
                <a:cs typeface="Tahoma"/>
              </a:rPr>
              <a:t>gastos </a:t>
            </a:r>
            <a:r>
              <a:rPr dirty="0" sz="2500" spc="105">
                <a:solidFill>
                  <a:srgbClr val="FFFFFF"/>
                </a:solidFill>
                <a:latin typeface="Tahoma"/>
                <a:cs typeface="Tahoma"/>
              </a:rPr>
              <a:t>comunes</a:t>
            </a:r>
            <a:r>
              <a:rPr dirty="0" sz="2500" spc="-1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500" spc="130">
                <a:solidFill>
                  <a:srgbClr val="FFFFFF"/>
                </a:solidFill>
                <a:latin typeface="Tahoma"/>
                <a:cs typeface="Tahoma"/>
              </a:rPr>
              <a:t>con</a:t>
            </a:r>
            <a:r>
              <a:rPr dirty="0" sz="2500" spc="-1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500" spc="60">
                <a:solidFill>
                  <a:srgbClr val="FFFFFF"/>
                </a:solidFill>
                <a:latin typeface="Tahoma"/>
                <a:cs typeface="Tahoma"/>
              </a:rPr>
              <a:t>generación</a:t>
            </a:r>
            <a:r>
              <a:rPr dirty="0" sz="2500" spc="-1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500" spc="85">
                <a:solidFill>
                  <a:srgbClr val="FFFFFF"/>
                </a:solidFill>
                <a:latin typeface="Tahoma"/>
                <a:cs typeface="Tahoma"/>
              </a:rPr>
              <a:t>automática</a:t>
            </a:r>
            <a:r>
              <a:rPr dirty="0" sz="2500" spc="-1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500" spc="140">
                <a:solidFill>
                  <a:srgbClr val="FFFFFF"/>
                </a:solidFill>
                <a:latin typeface="Tahoma"/>
                <a:cs typeface="Tahoma"/>
              </a:rPr>
              <a:t>de</a:t>
            </a:r>
            <a:r>
              <a:rPr dirty="0" sz="2500" spc="-1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500" spc="90">
                <a:solidFill>
                  <a:srgbClr val="FFFFFF"/>
                </a:solidFill>
                <a:latin typeface="Tahoma"/>
                <a:cs typeface="Tahoma"/>
              </a:rPr>
              <a:t>reportes</a:t>
            </a:r>
            <a:r>
              <a:rPr dirty="0" sz="2500" spc="-10">
                <a:solidFill>
                  <a:srgbClr val="FFFFFF"/>
                </a:solidFill>
                <a:latin typeface="Tahoma"/>
                <a:cs typeface="Tahoma"/>
              </a:rPr>
              <a:t> financieros, </a:t>
            </a:r>
            <a:r>
              <a:rPr dirty="0" sz="2500" spc="90">
                <a:solidFill>
                  <a:srgbClr val="FFFFFF"/>
                </a:solidFill>
                <a:latin typeface="Tahoma"/>
                <a:cs typeface="Tahoma"/>
              </a:rPr>
              <a:t>sistema</a:t>
            </a:r>
            <a:r>
              <a:rPr dirty="0" sz="2500" spc="229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500" spc="140">
                <a:solidFill>
                  <a:srgbClr val="FFFFFF"/>
                </a:solidFill>
                <a:latin typeface="Tahoma"/>
                <a:cs typeface="Tahoma"/>
              </a:rPr>
              <a:t>de</a:t>
            </a:r>
            <a:r>
              <a:rPr dirty="0" sz="2500" spc="229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500" spc="65">
                <a:solidFill>
                  <a:srgbClr val="FFFFFF"/>
                </a:solidFill>
                <a:latin typeface="Tahoma"/>
                <a:cs typeface="Tahoma"/>
              </a:rPr>
              <a:t>reservas</a:t>
            </a:r>
            <a:r>
              <a:rPr dirty="0" sz="2500" spc="229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500" spc="60">
                <a:solidFill>
                  <a:srgbClr val="FFFFFF"/>
                </a:solidFill>
                <a:latin typeface="Tahoma"/>
                <a:cs typeface="Tahoma"/>
              </a:rPr>
              <a:t>para</a:t>
            </a:r>
            <a:r>
              <a:rPr dirty="0" sz="2500" spc="229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500" spc="114">
                <a:solidFill>
                  <a:srgbClr val="FFFFFF"/>
                </a:solidFill>
                <a:latin typeface="Tahoma"/>
                <a:cs typeface="Tahoma"/>
              </a:rPr>
              <a:t>espacios</a:t>
            </a:r>
            <a:r>
              <a:rPr dirty="0" sz="2500" spc="229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500" spc="105">
                <a:solidFill>
                  <a:srgbClr val="FFFFFF"/>
                </a:solidFill>
                <a:latin typeface="Tahoma"/>
                <a:cs typeface="Tahoma"/>
              </a:rPr>
              <a:t>comunes</a:t>
            </a:r>
            <a:r>
              <a:rPr dirty="0" sz="2500" spc="23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500" spc="130">
                <a:solidFill>
                  <a:srgbClr val="FFFFFF"/>
                </a:solidFill>
                <a:latin typeface="Tahoma"/>
                <a:cs typeface="Tahoma"/>
              </a:rPr>
              <a:t>con</a:t>
            </a:r>
            <a:r>
              <a:rPr dirty="0" sz="2500" spc="229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500" spc="80">
                <a:solidFill>
                  <a:srgbClr val="FFFFFF"/>
                </a:solidFill>
                <a:latin typeface="Tahoma"/>
                <a:cs typeface="Tahoma"/>
              </a:rPr>
              <a:t>control</a:t>
            </a:r>
            <a:r>
              <a:rPr dirty="0" sz="2500" spc="229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500" spc="114">
                <a:solidFill>
                  <a:srgbClr val="FFFFFF"/>
                </a:solidFill>
                <a:latin typeface="Tahoma"/>
                <a:cs typeface="Tahoma"/>
              </a:rPr>
              <a:t>de </a:t>
            </a:r>
            <a:r>
              <a:rPr dirty="0" sz="2500" spc="45">
                <a:solidFill>
                  <a:srgbClr val="FFFFFF"/>
                </a:solidFill>
                <a:latin typeface="Tahoma"/>
                <a:cs typeface="Tahoma"/>
              </a:rPr>
              <a:t>disponibilidad,</a:t>
            </a:r>
            <a:r>
              <a:rPr dirty="0" sz="2500">
                <a:solidFill>
                  <a:srgbClr val="FFFFFF"/>
                </a:solidFill>
                <a:latin typeface="Tahoma"/>
                <a:cs typeface="Tahoma"/>
              </a:rPr>
              <a:t>				</a:t>
            </a:r>
            <a:r>
              <a:rPr dirty="0" sz="2500" spc="50">
                <a:solidFill>
                  <a:srgbClr val="FFFFFF"/>
                </a:solidFill>
                <a:latin typeface="Tahoma"/>
                <a:cs typeface="Tahoma"/>
              </a:rPr>
              <a:t>plataforma</a:t>
            </a:r>
            <a:r>
              <a:rPr dirty="0" sz="2500">
                <a:solidFill>
                  <a:srgbClr val="FFFFFF"/>
                </a:solidFill>
                <a:latin typeface="Tahoma"/>
                <a:cs typeface="Tahoma"/>
              </a:rPr>
              <a:t>	</a:t>
            </a:r>
            <a:r>
              <a:rPr dirty="0" sz="2500" spc="-78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500" spc="110">
                <a:solidFill>
                  <a:srgbClr val="FFFFFF"/>
                </a:solidFill>
                <a:latin typeface="Tahoma"/>
                <a:cs typeface="Tahoma"/>
              </a:rPr>
              <a:t>de</a:t>
            </a:r>
            <a:r>
              <a:rPr dirty="0" sz="2500">
                <a:solidFill>
                  <a:srgbClr val="FFFFFF"/>
                </a:solidFill>
                <a:latin typeface="Tahoma"/>
                <a:cs typeface="Tahoma"/>
              </a:rPr>
              <a:t>			</a:t>
            </a:r>
            <a:r>
              <a:rPr dirty="0" sz="2500" spc="85">
                <a:solidFill>
                  <a:srgbClr val="FFFFFF"/>
                </a:solidFill>
                <a:latin typeface="Tahoma"/>
                <a:cs typeface="Tahoma"/>
              </a:rPr>
              <a:t>solicitudes</a:t>
            </a:r>
            <a:r>
              <a:rPr dirty="0" sz="2500">
                <a:solidFill>
                  <a:srgbClr val="FFFFFF"/>
                </a:solidFill>
                <a:latin typeface="Tahoma"/>
                <a:cs typeface="Tahoma"/>
              </a:rPr>
              <a:t>	</a:t>
            </a:r>
            <a:r>
              <a:rPr dirty="0" sz="2500" spc="85">
                <a:solidFill>
                  <a:srgbClr val="FFFFFF"/>
                </a:solidFill>
                <a:latin typeface="Tahoma"/>
                <a:cs typeface="Tahoma"/>
              </a:rPr>
              <a:t>y</a:t>
            </a:r>
            <a:r>
              <a:rPr dirty="0" sz="2500">
                <a:solidFill>
                  <a:srgbClr val="FFFFFF"/>
                </a:solidFill>
                <a:latin typeface="Tahoma"/>
                <a:cs typeface="Tahoma"/>
              </a:rPr>
              <a:t>	</a:t>
            </a:r>
            <a:r>
              <a:rPr dirty="0" sz="2500" spc="80">
                <a:solidFill>
                  <a:srgbClr val="FFFFFF"/>
                </a:solidFill>
                <a:latin typeface="Tahoma"/>
                <a:cs typeface="Tahoma"/>
              </a:rPr>
              <a:t>reclamos</a:t>
            </a:r>
            <a:r>
              <a:rPr dirty="0" sz="2500">
                <a:solidFill>
                  <a:srgbClr val="FFFFFF"/>
                </a:solidFill>
                <a:latin typeface="Tahoma"/>
                <a:cs typeface="Tahoma"/>
              </a:rPr>
              <a:t>		</a:t>
            </a:r>
            <a:r>
              <a:rPr dirty="0" sz="2500" spc="105">
                <a:solidFill>
                  <a:srgbClr val="FFFFFF"/>
                </a:solidFill>
                <a:latin typeface="Tahoma"/>
                <a:cs typeface="Tahoma"/>
              </a:rPr>
              <a:t>con </a:t>
            </a:r>
            <a:r>
              <a:rPr dirty="0" sz="2500" spc="55">
                <a:solidFill>
                  <a:srgbClr val="FFFFFF"/>
                </a:solidFill>
                <a:latin typeface="Tahoma"/>
                <a:cs typeface="Tahoma"/>
              </a:rPr>
              <a:t>seguimiento</a:t>
            </a:r>
            <a:r>
              <a:rPr dirty="0" sz="2500">
                <a:solidFill>
                  <a:srgbClr val="FFFFFF"/>
                </a:solidFill>
                <a:latin typeface="Tahoma"/>
                <a:cs typeface="Tahoma"/>
              </a:rPr>
              <a:t>			</a:t>
            </a:r>
            <a:r>
              <a:rPr dirty="0" sz="2500" spc="114">
                <a:solidFill>
                  <a:srgbClr val="FFFFFF"/>
                </a:solidFill>
                <a:latin typeface="Tahoma"/>
                <a:cs typeface="Tahoma"/>
              </a:rPr>
              <a:t>de</a:t>
            </a:r>
            <a:r>
              <a:rPr dirty="0" sz="2500">
                <a:solidFill>
                  <a:srgbClr val="FFFFFF"/>
                </a:solidFill>
                <a:latin typeface="Tahoma"/>
                <a:cs typeface="Tahoma"/>
              </a:rPr>
              <a:t>		</a:t>
            </a:r>
            <a:r>
              <a:rPr dirty="0" sz="2500" spc="45">
                <a:solidFill>
                  <a:srgbClr val="FFFFFF"/>
                </a:solidFill>
                <a:latin typeface="Tahoma"/>
                <a:cs typeface="Tahoma"/>
              </a:rPr>
              <a:t>estados,</a:t>
            </a:r>
            <a:r>
              <a:rPr dirty="0" sz="2500">
                <a:solidFill>
                  <a:srgbClr val="FFFFFF"/>
                </a:solidFill>
                <a:latin typeface="Tahoma"/>
                <a:cs typeface="Tahoma"/>
              </a:rPr>
              <a:t>		</a:t>
            </a:r>
            <a:r>
              <a:rPr dirty="0" sz="2500" spc="-65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500" spc="80">
                <a:solidFill>
                  <a:srgbClr val="FFFFFF"/>
                </a:solidFill>
                <a:latin typeface="Tahoma"/>
                <a:cs typeface="Tahoma"/>
              </a:rPr>
              <a:t>módulo</a:t>
            </a:r>
            <a:r>
              <a:rPr dirty="0" sz="2500">
                <a:solidFill>
                  <a:srgbClr val="FFFFFF"/>
                </a:solidFill>
                <a:latin typeface="Tahoma"/>
                <a:cs typeface="Tahoma"/>
              </a:rPr>
              <a:t>		</a:t>
            </a:r>
            <a:r>
              <a:rPr dirty="0" sz="2500" spc="-78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500" spc="110">
                <a:solidFill>
                  <a:srgbClr val="FFFFFF"/>
                </a:solidFill>
                <a:latin typeface="Tahoma"/>
                <a:cs typeface="Tahoma"/>
              </a:rPr>
              <a:t>de</a:t>
            </a:r>
            <a:r>
              <a:rPr dirty="0" sz="2500">
                <a:solidFill>
                  <a:srgbClr val="FFFFFF"/>
                </a:solidFill>
                <a:latin typeface="Tahoma"/>
                <a:cs typeface="Tahoma"/>
              </a:rPr>
              <a:t>			</a:t>
            </a:r>
            <a:r>
              <a:rPr dirty="0" sz="2500" spc="90">
                <a:solidFill>
                  <a:srgbClr val="FFFFFF"/>
                </a:solidFill>
                <a:latin typeface="Tahoma"/>
                <a:cs typeface="Tahoma"/>
              </a:rPr>
              <a:t>comunicación </a:t>
            </a:r>
            <a:r>
              <a:rPr dirty="0" sz="2500" spc="75">
                <a:solidFill>
                  <a:srgbClr val="FFFFFF"/>
                </a:solidFill>
                <a:latin typeface="Tahoma"/>
                <a:cs typeface="Tahoma"/>
              </a:rPr>
              <a:t>bidireccional</a:t>
            </a:r>
            <a:r>
              <a:rPr dirty="0" sz="2500">
                <a:solidFill>
                  <a:srgbClr val="FFFFFF"/>
                </a:solidFill>
                <a:latin typeface="Tahoma"/>
                <a:cs typeface="Tahoma"/>
              </a:rPr>
              <a:t>	</a:t>
            </a:r>
            <a:r>
              <a:rPr dirty="0" sz="2500" spc="105">
                <a:solidFill>
                  <a:srgbClr val="FFFFFF"/>
                </a:solidFill>
                <a:latin typeface="Tahoma"/>
                <a:cs typeface="Tahoma"/>
              </a:rPr>
              <a:t>con</a:t>
            </a:r>
            <a:r>
              <a:rPr dirty="0" sz="2500">
                <a:solidFill>
                  <a:srgbClr val="FFFFFF"/>
                </a:solidFill>
                <a:latin typeface="Tahoma"/>
                <a:cs typeface="Tahoma"/>
              </a:rPr>
              <a:t>	</a:t>
            </a:r>
            <a:r>
              <a:rPr dirty="0" sz="2500" spc="75">
                <a:solidFill>
                  <a:srgbClr val="FFFFFF"/>
                </a:solidFill>
                <a:latin typeface="Tahoma"/>
                <a:cs typeface="Tahoma"/>
              </a:rPr>
              <a:t>notificaciones</a:t>
            </a:r>
            <a:r>
              <a:rPr dirty="0" sz="2500">
                <a:solidFill>
                  <a:srgbClr val="FFFFFF"/>
                </a:solidFill>
                <a:latin typeface="Tahoma"/>
                <a:cs typeface="Tahoma"/>
              </a:rPr>
              <a:t>	</a:t>
            </a:r>
            <a:r>
              <a:rPr dirty="0" sz="2500" spc="45">
                <a:solidFill>
                  <a:srgbClr val="FFFFFF"/>
                </a:solidFill>
                <a:latin typeface="Tahoma"/>
                <a:cs typeface="Tahoma"/>
              </a:rPr>
              <a:t>automáticas,</a:t>
            </a:r>
            <a:r>
              <a:rPr dirty="0" sz="2500">
                <a:solidFill>
                  <a:srgbClr val="FFFFFF"/>
                </a:solidFill>
                <a:latin typeface="Tahoma"/>
                <a:cs typeface="Tahoma"/>
              </a:rPr>
              <a:t>	</a:t>
            </a:r>
            <a:r>
              <a:rPr dirty="0" sz="2500" spc="90">
                <a:solidFill>
                  <a:srgbClr val="FFFFFF"/>
                </a:solidFill>
                <a:latin typeface="Tahoma"/>
                <a:cs typeface="Tahoma"/>
              </a:rPr>
              <a:t>sistema</a:t>
            </a:r>
            <a:r>
              <a:rPr dirty="0" sz="2500" spc="140">
                <a:solidFill>
                  <a:srgbClr val="FFFFFF"/>
                </a:solidFill>
                <a:latin typeface="Tahoma"/>
                <a:cs typeface="Tahoma"/>
              </a:rPr>
              <a:t>  </a:t>
            </a:r>
            <a:r>
              <a:rPr dirty="0" sz="2500" spc="114">
                <a:solidFill>
                  <a:srgbClr val="FFFFFF"/>
                </a:solidFill>
                <a:latin typeface="Tahoma"/>
                <a:cs typeface="Tahoma"/>
              </a:rPr>
              <a:t>de </a:t>
            </a:r>
            <a:r>
              <a:rPr dirty="0" sz="2500" spc="55">
                <a:solidFill>
                  <a:srgbClr val="FFFFFF"/>
                </a:solidFill>
                <a:latin typeface="Tahoma"/>
                <a:cs typeface="Tahoma"/>
              </a:rPr>
              <a:t>registro</a:t>
            </a:r>
            <a:r>
              <a:rPr dirty="0" sz="2500" spc="-20">
                <a:solidFill>
                  <a:srgbClr val="FFFFFF"/>
                </a:solidFill>
                <a:latin typeface="Tahoma"/>
                <a:cs typeface="Tahoma"/>
              </a:rPr>
              <a:t>  </a:t>
            </a:r>
            <a:r>
              <a:rPr dirty="0" sz="2500" spc="140">
                <a:solidFill>
                  <a:srgbClr val="FFFFFF"/>
                </a:solidFill>
                <a:latin typeface="Tahoma"/>
                <a:cs typeface="Tahoma"/>
              </a:rPr>
              <a:t>de</a:t>
            </a:r>
            <a:r>
              <a:rPr dirty="0" sz="2500" spc="-15">
                <a:solidFill>
                  <a:srgbClr val="FFFFFF"/>
                </a:solidFill>
                <a:latin typeface="Tahoma"/>
                <a:cs typeface="Tahoma"/>
              </a:rPr>
              <a:t>  </a:t>
            </a:r>
            <a:r>
              <a:rPr dirty="0" sz="2500" spc="85">
                <a:solidFill>
                  <a:srgbClr val="FFFFFF"/>
                </a:solidFill>
                <a:latin typeface="Tahoma"/>
                <a:cs typeface="Tahoma"/>
              </a:rPr>
              <a:t>pagos</a:t>
            </a:r>
            <a:r>
              <a:rPr dirty="0" sz="2500" spc="-15">
                <a:solidFill>
                  <a:srgbClr val="FFFFFF"/>
                </a:solidFill>
                <a:latin typeface="Tahoma"/>
                <a:cs typeface="Tahoma"/>
              </a:rPr>
              <a:t>  </a:t>
            </a:r>
            <a:r>
              <a:rPr dirty="0" sz="2500" spc="130">
                <a:solidFill>
                  <a:srgbClr val="FFFFFF"/>
                </a:solidFill>
                <a:latin typeface="Tahoma"/>
                <a:cs typeface="Tahoma"/>
              </a:rPr>
              <a:t>con</a:t>
            </a:r>
            <a:r>
              <a:rPr dirty="0" sz="2500" spc="-15">
                <a:solidFill>
                  <a:srgbClr val="FFFFFF"/>
                </a:solidFill>
                <a:latin typeface="Tahoma"/>
                <a:cs typeface="Tahoma"/>
              </a:rPr>
              <a:t>  </a:t>
            </a:r>
            <a:r>
              <a:rPr dirty="0" sz="2500" spc="60">
                <a:solidFill>
                  <a:srgbClr val="FFFFFF"/>
                </a:solidFill>
                <a:latin typeface="Tahoma"/>
                <a:cs typeface="Tahoma"/>
              </a:rPr>
              <a:t>generación</a:t>
            </a:r>
            <a:r>
              <a:rPr dirty="0" sz="2500" spc="-20">
                <a:solidFill>
                  <a:srgbClr val="FFFFFF"/>
                </a:solidFill>
                <a:latin typeface="Tahoma"/>
                <a:cs typeface="Tahoma"/>
              </a:rPr>
              <a:t>  </a:t>
            </a:r>
            <a:r>
              <a:rPr dirty="0" sz="2500" spc="140">
                <a:solidFill>
                  <a:srgbClr val="FFFFFF"/>
                </a:solidFill>
                <a:latin typeface="Tahoma"/>
                <a:cs typeface="Tahoma"/>
              </a:rPr>
              <a:t>de</a:t>
            </a:r>
            <a:r>
              <a:rPr dirty="0" sz="2500" spc="-15">
                <a:solidFill>
                  <a:srgbClr val="FFFFFF"/>
                </a:solidFill>
                <a:latin typeface="Tahoma"/>
                <a:cs typeface="Tahoma"/>
              </a:rPr>
              <a:t>  </a:t>
            </a:r>
            <a:r>
              <a:rPr dirty="0" sz="2500" spc="110">
                <a:solidFill>
                  <a:srgbClr val="FFFFFF"/>
                </a:solidFill>
                <a:latin typeface="Tahoma"/>
                <a:cs typeface="Tahoma"/>
              </a:rPr>
              <a:t>estados</a:t>
            </a:r>
            <a:r>
              <a:rPr dirty="0" sz="2500" spc="-15">
                <a:solidFill>
                  <a:srgbClr val="FFFFFF"/>
                </a:solidFill>
                <a:latin typeface="Tahoma"/>
                <a:cs typeface="Tahoma"/>
              </a:rPr>
              <a:t>  </a:t>
            </a:r>
            <a:r>
              <a:rPr dirty="0" sz="2500" spc="140">
                <a:solidFill>
                  <a:srgbClr val="FFFFFF"/>
                </a:solidFill>
                <a:latin typeface="Tahoma"/>
                <a:cs typeface="Tahoma"/>
              </a:rPr>
              <a:t>de</a:t>
            </a:r>
            <a:r>
              <a:rPr dirty="0" sz="2500" spc="-15">
                <a:solidFill>
                  <a:srgbClr val="FFFFFF"/>
                </a:solidFill>
                <a:latin typeface="Tahoma"/>
                <a:cs typeface="Tahoma"/>
              </a:rPr>
              <a:t>  </a:t>
            </a:r>
            <a:r>
              <a:rPr dirty="0" sz="2500" spc="80">
                <a:solidFill>
                  <a:srgbClr val="FFFFFF"/>
                </a:solidFill>
                <a:latin typeface="Tahoma"/>
                <a:cs typeface="Tahoma"/>
              </a:rPr>
              <a:t>cuenta </a:t>
            </a:r>
            <a:r>
              <a:rPr dirty="0" sz="2500" spc="45">
                <a:solidFill>
                  <a:srgbClr val="FFFFFF"/>
                </a:solidFill>
                <a:latin typeface="Tahoma"/>
                <a:cs typeface="Tahoma"/>
              </a:rPr>
              <a:t>personalizados,</a:t>
            </a:r>
            <a:r>
              <a:rPr dirty="0" sz="2500" spc="21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500" spc="135">
                <a:solidFill>
                  <a:srgbClr val="FFFFFF"/>
                </a:solidFill>
                <a:latin typeface="Tahoma"/>
                <a:cs typeface="Tahoma"/>
              </a:rPr>
              <a:t>y</a:t>
            </a:r>
            <a:r>
              <a:rPr dirty="0" sz="2500" spc="21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500">
                <a:solidFill>
                  <a:srgbClr val="FFFFFF"/>
                </a:solidFill>
                <a:latin typeface="Tahoma"/>
                <a:cs typeface="Tahoma"/>
              </a:rPr>
              <a:t>un</a:t>
            </a:r>
            <a:r>
              <a:rPr dirty="0" sz="2500" spc="21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500" spc="120">
                <a:solidFill>
                  <a:srgbClr val="FFFFFF"/>
                </a:solidFill>
                <a:latin typeface="Tahoma"/>
                <a:cs typeface="Tahoma"/>
              </a:rPr>
              <a:t>chatbot</a:t>
            </a:r>
            <a:r>
              <a:rPr dirty="0" sz="2500" spc="21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500" spc="50">
                <a:solidFill>
                  <a:srgbClr val="FFFFFF"/>
                </a:solidFill>
                <a:latin typeface="Tahoma"/>
                <a:cs typeface="Tahoma"/>
              </a:rPr>
              <a:t>inteligente</a:t>
            </a:r>
            <a:r>
              <a:rPr dirty="0" sz="2500" spc="21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500" spc="130">
                <a:solidFill>
                  <a:srgbClr val="FFFFFF"/>
                </a:solidFill>
                <a:latin typeface="Tahoma"/>
                <a:cs typeface="Tahoma"/>
              </a:rPr>
              <a:t>con</a:t>
            </a:r>
            <a:r>
              <a:rPr dirty="0" sz="2500" spc="21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500">
                <a:solidFill>
                  <a:srgbClr val="FFFFFF"/>
                </a:solidFill>
                <a:latin typeface="Tahoma"/>
                <a:cs typeface="Tahoma"/>
              </a:rPr>
              <a:t>IA</a:t>
            </a:r>
            <a:r>
              <a:rPr dirty="0" sz="2500" spc="21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500" spc="100">
                <a:solidFill>
                  <a:srgbClr val="FFFFFF"/>
                </a:solidFill>
                <a:latin typeface="Tahoma"/>
                <a:cs typeface="Tahoma"/>
              </a:rPr>
              <a:t>que</a:t>
            </a:r>
            <a:r>
              <a:rPr dirty="0" sz="2500" spc="21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500" spc="75">
                <a:solidFill>
                  <a:srgbClr val="FFFFFF"/>
                </a:solidFill>
                <a:latin typeface="Tahoma"/>
                <a:cs typeface="Tahoma"/>
              </a:rPr>
              <a:t>asista</a:t>
            </a:r>
            <a:r>
              <a:rPr dirty="0" sz="2500" spc="21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500" spc="-50">
                <a:solidFill>
                  <a:srgbClr val="FFFFFF"/>
                </a:solidFill>
                <a:latin typeface="Tahoma"/>
                <a:cs typeface="Tahoma"/>
              </a:rPr>
              <a:t>a </a:t>
            </a:r>
            <a:r>
              <a:rPr dirty="0" sz="2500" spc="70">
                <a:solidFill>
                  <a:srgbClr val="FFFFFF"/>
                </a:solidFill>
                <a:latin typeface="Tahoma"/>
                <a:cs typeface="Tahoma"/>
              </a:rPr>
              <a:t>los</a:t>
            </a:r>
            <a:r>
              <a:rPr dirty="0" sz="2500" spc="345">
                <a:solidFill>
                  <a:srgbClr val="FFFFFF"/>
                </a:solidFill>
                <a:latin typeface="Tahoma"/>
                <a:cs typeface="Tahoma"/>
              </a:rPr>
              <a:t>  </a:t>
            </a:r>
            <a:r>
              <a:rPr dirty="0" sz="2500" spc="85">
                <a:solidFill>
                  <a:srgbClr val="FFFFFF"/>
                </a:solidFill>
                <a:latin typeface="Tahoma"/>
                <a:cs typeface="Tahoma"/>
              </a:rPr>
              <a:t>residentes</a:t>
            </a:r>
            <a:r>
              <a:rPr dirty="0" sz="2500" spc="345">
                <a:solidFill>
                  <a:srgbClr val="FFFFFF"/>
                </a:solidFill>
                <a:latin typeface="Tahoma"/>
                <a:cs typeface="Tahoma"/>
              </a:rPr>
              <a:t>  </a:t>
            </a:r>
            <a:r>
              <a:rPr dirty="0" sz="2500" spc="130">
                <a:solidFill>
                  <a:srgbClr val="FFFFFF"/>
                </a:solidFill>
                <a:latin typeface="Tahoma"/>
                <a:cs typeface="Tahoma"/>
              </a:rPr>
              <a:t>con</a:t>
            </a:r>
            <a:r>
              <a:rPr dirty="0" sz="2500" spc="345">
                <a:solidFill>
                  <a:srgbClr val="FFFFFF"/>
                </a:solidFill>
                <a:latin typeface="Tahoma"/>
                <a:cs typeface="Tahoma"/>
              </a:rPr>
              <a:t>  </a:t>
            </a:r>
            <a:r>
              <a:rPr dirty="0" sz="2500" spc="85">
                <a:solidFill>
                  <a:srgbClr val="FFFFFF"/>
                </a:solidFill>
                <a:latin typeface="Tahoma"/>
                <a:cs typeface="Tahoma"/>
              </a:rPr>
              <a:t>consultas</a:t>
            </a:r>
            <a:r>
              <a:rPr dirty="0" sz="2500" spc="345">
                <a:solidFill>
                  <a:srgbClr val="FFFFFF"/>
                </a:solidFill>
                <a:latin typeface="Tahoma"/>
                <a:cs typeface="Tahoma"/>
              </a:rPr>
              <a:t>  </a:t>
            </a:r>
            <a:r>
              <a:rPr dirty="0" sz="2500" spc="85">
                <a:solidFill>
                  <a:srgbClr val="FFFFFF"/>
                </a:solidFill>
                <a:latin typeface="Tahoma"/>
                <a:cs typeface="Tahoma"/>
              </a:rPr>
              <a:t>frecuentes</a:t>
            </a:r>
            <a:r>
              <a:rPr dirty="0" sz="2500" spc="345">
                <a:solidFill>
                  <a:srgbClr val="FFFFFF"/>
                </a:solidFill>
                <a:latin typeface="Tahoma"/>
                <a:cs typeface="Tahoma"/>
              </a:rPr>
              <a:t>  </a:t>
            </a:r>
            <a:r>
              <a:rPr dirty="0" sz="2500" spc="100">
                <a:solidFill>
                  <a:srgbClr val="FFFFFF"/>
                </a:solidFill>
                <a:latin typeface="Tahoma"/>
                <a:cs typeface="Tahoma"/>
              </a:rPr>
              <a:t>sobre</a:t>
            </a:r>
            <a:r>
              <a:rPr dirty="0" sz="2500" spc="345">
                <a:solidFill>
                  <a:srgbClr val="FFFFFF"/>
                </a:solidFill>
                <a:latin typeface="Tahoma"/>
                <a:cs typeface="Tahoma"/>
              </a:rPr>
              <a:t>  </a:t>
            </a:r>
            <a:r>
              <a:rPr dirty="0" sz="2500" spc="-10">
                <a:solidFill>
                  <a:srgbClr val="FFFFFF"/>
                </a:solidFill>
                <a:latin typeface="Tahoma"/>
                <a:cs typeface="Tahoma"/>
              </a:rPr>
              <a:t>gastos, </a:t>
            </a:r>
            <a:r>
              <a:rPr dirty="0" sz="2500" spc="100">
                <a:solidFill>
                  <a:srgbClr val="FFFFFF"/>
                </a:solidFill>
                <a:latin typeface="Tahoma"/>
                <a:cs typeface="Tahoma"/>
              </a:rPr>
              <a:t>procedimientos</a:t>
            </a:r>
            <a:r>
              <a:rPr dirty="0" sz="2500" spc="-7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500" spc="105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dirty="0" sz="2500" spc="-7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500" spc="65">
                <a:solidFill>
                  <a:srgbClr val="FFFFFF"/>
                </a:solidFill>
                <a:latin typeface="Tahoma"/>
                <a:cs typeface="Tahoma"/>
              </a:rPr>
              <a:t>información</a:t>
            </a:r>
            <a:r>
              <a:rPr dirty="0" sz="2500" spc="-7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500">
                <a:solidFill>
                  <a:srgbClr val="FFFFFF"/>
                </a:solidFill>
                <a:latin typeface="Tahoma"/>
                <a:cs typeface="Tahoma"/>
              </a:rPr>
              <a:t>general</a:t>
            </a:r>
            <a:r>
              <a:rPr dirty="0" sz="2500" spc="-7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500" spc="140">
                <a:solidFill>
                  <a:srgbClr val="FFFFFF"/>
                </a:solidFill>
                <a:latin typeface="Tahoma"/>
                <a:cs typeface="Tahoma"/>
              </a:rPr>
              <a:t>de</a:t>
            </a:r>
            <a:r>
              <a:rPr dirty="0" sz="2500" spc="-7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500">
                <a:solidFill>
                  <a:srgbClr val="FFFFFF"/>
                </a:solidFill>
                <a:latin typeface="Tahoma"/>
                <a:cs typeface="Tahoma"/>
              </a:rPr>
              <a:t>la</a:t>
            </a:r>
            <a:r>
              <a:rPr dirty="0" sz="2500" spc="-7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500" spc="50">
                <a:solidFill>
                  <a:srgbClr val="FFFFFF"/>
                </a:solidFill>
                <a:latin typeface="Tahoma"/>
                <a:cs typeface="Tahoma"/>
              </a:rPr>
              <a:t>comunidad, </a:t>
            </a:r>
            <a:r>
              <a:rPr dirty="0" sz="2500" spc="95">
                <a:solidFill>
                  <a:srgbClr val="FFFFFF"/>
                </a:solidFill>
                <a:latin typeface="Tahoma"/>
                <a:cs typeface="Tahoma"/>
              </a:rPr>
              <a:t>además</a:t>
            </a:r>
            <a:r>
              <a:rPr dirty="0" sz="2500" spc="-11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500" spc="140">
                <a:solidFill>
                  <a:srgbClr val="FFFFFF"/>
                </a:solidFill>
                <a:latin typeface="Tahoma"/>
                <a:cs typeface="Tahoma"/>
              </a:rPr>
              <a:t>de</a:t>
            </a:r>
            <a:r>
              <a:rPr dirty="0" sz="2500" spc="-10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500" spc="-95">
                <a:solidFill>
                  <a:srgbClr val="FFFFFF"/>
                </a:solidFill>
                <a:latin typeface="Tahoma"/>
                <a:cs typeface="Tahoma"/>
              </a:rPr>
              <a:t>un,</a:t>
            </a:r>
            <a:r>
              <a:rPr dirty="0" sz="2500" spc="-11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500" spc="80">
                <a:solidFill>
                  <a:srgbClr val="FFFFFF"/>
                </a:solidFill>
                <a:latin typeface="Tahoma"/>
                <a:cs typeface="Tahoma"/>
              </a:rPr>
              <a:t>modulo</a:t>
            </a:r>
            <a:r>
              <a:rPr dirty="0" sz="2500" spc="-10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500" spc="140">
                <a:solidFill>
                  <a:srgbClr val="FFFFFF"/>
                </a:solidFill>
                <a:latin typeface="Tahoma"/>
                <a:cs typeface="Tahoma"/>
              </a:rPr>
              <a:t>de</a:t>
            </a:r>
            <a:r>
              <a:rPr dirty="0" sz="2500" spc="-10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500" spc="105">
                <a:solidFill>
                  <a:srgbClr val="FFFFFF"/>
                </a:solidFill>
                <a:latin typeface="Tahoma"/>
                <a:cs typeface="Tahoma"/>
              </a:rPr>
              <a:t>recibo</a:t>
            </a:r>
            <a:r>
              <a:rPr dirty="0" sz="2500" spc="-11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500" spc="135">
                <a:solidFill>
                  <a:srgbClr val="FFFFFF"/>
                </a:solidFill>
                <a:latin typeface="Tahoma"/>
                <a:cs typeface="Tahoma"/>
              </a:rPr>
              <a:t>y</a:t>
            </a:r>
            <a:r>
              <a:rPr dirty="0" sz="2500" spc="-10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500" spc="55">
                <a:solidFill>
                  <a:srgbClr val="FFFFFF"/>
                </a:solidFill>
                <a:latin typeface="Tahoma"/>
                <a:cs typeface="Tahoma"/>
              </a:rPr>
              <a:t>envió</a:t>
            </a:r>
            <a:r>
              <a:rPr dirty="0" sz="2500" spc="-11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500" spc="140">
                <a:solidFill>
                  <a:srgbClr val="FFFFFF"/>
                </a:solidFill>
                <a:latin typeface="Tahoma"/>
                <a:cs typeface="Tahoma"/>
              </a:rPr>
              <a:t>de</a:t>
            </a:r>
            <a:r>
              <a:rPr dirty="0" sz="2500" spc="-10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500" spc="55">
                <a:solidFill>
                  <a:srgbClr val="FFFFFF"/>
                </a:solidFill>
                <a:latin typeface="Tahoma"/>
                <a:cs typeface="Tahoma"/>
              </a:rPr>
              <a:t>encomiendas.</a:t>
            </a:r>
            <a:endParaRPr sz="2500">
              <a:latin typeface="Tahoma"/>
              <a:cs typeface="Tahom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90118" y="1340696"/>
            <a:ext cx="8877935" cy="863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45"/>
              <a:t>PROPUESTA</a:t>
            </a:r>
            <a:r>
              <a:rPr dirty="0" spc="-330"/>
              <a:t> </a:t>
            </a:r>
            <a:r>
              <a:rPr dirty="0" spc="190"/>
              <a:t>DE</a:t>
            </a:r>
            <a:r>
              <a:rPr dirty="0" spc="-330"/>
              <a:t> </a:t>
            </a:r>
            <a:r>
              <a:rPr dirty="0" spc="260"/>
              <a:t>SOLUCIÓN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578701" y="8493219"/>
            <a:ext cx="2709298" cy="1790700"/>
          </a:xfrm>
          <a:prstGeom prst="rect">
            <a:avLst/>
          </a:prstGeom>
        </p:spPr>
      </p:pic>
      <p:sp>
        <p:nvSpPr>
          <p:cNvPr id="3" name="object 3" descr=""/>
          <p:cNvSpPr/>
          <p:nvPr/>
        </p:nvSpPr>
        <p:spPr>
          <a:xfrm>
            <a:off x="143230" y="275957"/>
            <a:ext cx="7315200" cy="619125"/>
          </a:xfrm>
          <a:custGeom>
            <a:avLst/>
            <a:gdLst/>
            <a:ahLst/>
            <a:cxnLst/>
            <a:rect l="l" t="t" r="r" b="b"/>
            <a:pathLst>
              <a:path w="7315200" h="619125">
                <a:moveTo>
                  <a:pt x="787082" y="117906"/>
                </a:moveTo>
                <a:lnTo>
                  <a:pt x="500151" y="117906"/>
                </a:lnTo>
                <a:lnTo>
                  <a:pt x="0" y="618972"/>
                </a:lnTo>
                <a:lnTo>
                  <a:pt x="285800" y="618972"/>
                </a:lnTo>
                <a:lnTo>
                  <a:pt x="787082" y="117906"/>
                </a:lnTo>
                <a:close/>
              </a:path>
              <a:path w="7315200" h="619125">
                <a:moveTo>
                  <a:pt x="1299718" y="117906"/>
                </a:moveTo>
                <a:lnTo>
                  <a:pt x="1012786" y="117906"/>
                </a:lnTo>
                <a:lnTo>
                  <a:pt x="512622" y="618972"/>
                </a:lnTo>
                <a:lnTo>
                  <a:pt x="798423" y="618972"/>
                </a:lnTo>
                <a:lnTo>
                  <a:pt x="1299718" y="117906"/>
                </a:lnTo>
                <a:close/>
              </a:path>
              <a:path w="7315200" h="619125">
                <a:moveTo>
                  <a:pt x="1811210" y="117906"/>
                </a:moveTo>
                <a:lnTo>
                  <a:pt x="1525409" y="117906"/>
                </a:lnTo>
                <a:lnTo>
                  <a:pt x="1025258" y="618972"/>
                </a:lnTo>
                <a:lnTo>
                  <a:pt x="1311059" y="618972"/>
                </a:lnTo>
                <a:lnTo>
                  <a:pt x="1811210" y="117906"/>
                </a:lnTo>
                <a:close/>
              </a:path>
              <a:path w="7315200" h="619125">
                <a:moveTo>
                  <a:pt x="2323846" y="117906"/>
                </a:moveTo>
                <a:lnTo>
                  <a:pt x="2038045" y="117906"/>
                </a:lnTo>
                <a:lnTo>
                  <a:pt x="1537893" y="618972"/>
                </a:lnTo>
                <a:lnTo>
                  <a:pt x="1823694" y="618972"/>
                </a:lnTo>
                <a:lnTo>
                  <a:pt x="2323846" y="117906"/>
                </a:lnTo>
                <a:close/>
              </a:path>
              <a:path w="7315200" h="619125">
                <a:moveTo>
                  <a:pt x="2836481" y="117906"/>
                </a:moveTo>
                <a:lnTo>
                  <a:pt x="2550680" y="117906"/>
                </a:lnTo>
                <a:lnTo>
                  <a:pt x="2050516" y="618972"/>
                </a:lnTo>
                <a:lnTo>
                  <a:pt x="2336317" y="618972"/>
                </a:lnTo>
                <a:lnTo>
                  <a:pt x="2836481" y="117906"/>
                </a:lnTo>
                <a:close/>
              </a:path>
              <a:path w="7315200" h="619125">
                <a:moveTo>
                  <a:pt x="7315200" y="117906"/>
                </a:moveTo>
                <a:lnTo>
                  <a:pt x="7305840" y="72224"/>
                </a:lnTo>
                <a:lnTo>
                  <a:pt x="7286841" y="44323"/>
                </a:lnTo>
                <a:lnTo>
                  <a:pt x="7286841" y="117906"/>
                </a:lnTo>
                <a:lnTo>
                  <a:pt x="7279678" y="153111"/>
                </a:lnTo>
                <a:lnTo>
                  <a:pt x="7260183" y="181952"/>
                </a:lnTo>
                <a:lnTo>
                  <a:pt x="7231342" y="201434"/>
                </a:lnTo>
                <a:lnTo>
                  <a:pt x="7196112" y="208597"/>
                </a:lnTo>
                <a:lnTo>
                  <a:pt x="7161530" y="201434"/>
                </a:lnTo>
                <a:lnTo>
                  <a:pt x="7133018" y="181952"/>
                </a:lnTo>
                <a:lnTo>
                  <a:pt x="7113651" y="153111"/>
                </a:lnTo>
                <a:lnTo>
                  <a:pt x="7109498" y="132638"/>
                </a:lnTo>
                <a:lnTo>
                  <a:pt x="7106513" y="117906"/>
                </a:lnTo>
                <a:lnTo>
                  <a:pt x="7113651" y="83350"/>
                </a:lnTo>
                <a:lnTo>
                  <a:pt x="7133018" y="54838"/>
                </a:lnTo>
                <a:lnTo>
                  <a:pt x="7161530" y="35483"/>
                </a:lnTo>
                <a:lnTo>
                  <a:pt x="7196112" y="28346"/>
                </a:lnTo>
                <a:lnTo>
                  <a:pt x="7231342" y="35483"/>
                </a:lnTo>
                <a:lnTo>
                  <a:pt x="7260183" y="54838"/>
                </a:lnTo>
                <a:lnTo>
                  <a:pt x="7279678" y="83350"/>
                </a:lnTo>
                <a:lnTo>
                  <a:pt x="7286841" y="117906"/>
                </a:lnTo>
                <a:lnTo>
                  <a:pt x="7286841" y="44323"/>
                </a:lnTo>
                <a:lnTo>
                  <a:pt x="7280313" y="34721"/>
                </a:lnTo>
                <a:lnTo>
                  <a:pt x="7270813" y="28346"/>
                </a:lnTo>
                <a:lnTo>
                  <a:pt x="7242467" y="9334"/>
                </a:lnTo>
                <a:lnTo>
                  <a:pt x="7196112" y="0"/>
                </a:lnTo>
                <a:lnTo>
                  <a:pt x="7153453" y="8166"/>
                </a:lnTo>
                <a:lnTo>
                  <a:pt x="7117715" y="30467"/>
                </a:lnTo>
                <a:lnTo>
                  <a:pt x="7091959" y="63614"/>
                </a:lnTo>
                <a:lnTo>
                  <a:pt x="7079297" y="104305"/>
                </a:lnTo>
                <a:lnTo>
                  <a:pt x="3068980" y="104305"/>
                </a:lnTo>
                <a:lnTo>
                  <a:pt x="2552941" y="618972"/>
                </a:lnTo>
                <a:lnTo>
                  <a:pt x="2593771" y="618972"/>
                </a:lnTo>
                <a:lnTo>
                  <a:pt x="3080321" y="132638"/>
                </a:lnTo>
                <a:lnTo>
                  <a:pt x="7079297" y="132638"/>
                </a:lnTo>
                <a:lnTo>
                  <a:pt x="7091959" y="173812"/>
                </a:lnTo>
                <a:lnTo>
                  <a:pt x="7117715" y="206895"/>
                </a:lnTo>
                <a:lnTo>
                  <a:pt x="7153453" y="228930"/>
                </a:lnTo>
                <a:lnTo>
                  <a:pt x="7196112" y="236931"/>
                </a:lnTo>
                <a:lnTo>
                  <a:pt x="7242467" y="227584"/>
                </a:lnTo>
                <a:lnTo>
                  <a:pt x="7270648" y="208597"/>
                </a:lnTo>
                <a:lnTo>
                  <a:pt x="7280313" y="202082"/>
                </a:lnTo>
                <a:lnTo>
                  <a:pt x="7305840" y="164236"/>
                </a:lnTo>
                <a:lnTo>
                  <a:pt x="7315200" y="117906"/>
                </a:lnTo>
                <a:close/>
              </a:path>
            </a:pathLst>
          </a:custGeom>
          <a:solidFill>
            <a:srgbClr val="04F4F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16000" y="1230152"/>
            <a:ext cx="8840470" cy="11226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200" spc="210"/>
              <a:t>OBJETIVO</a:t>
            </a:r>
            <a:r>
              <a:rPr dirty="0" sz="7200" spc="-450"/>
              <a:t> </a:t>
            </a:r>
            <a:r>
              <a:rPr dirty="0" sz="7200" spc="225"/>
              <a:t>GENERAL</a:t>
            </a:r>
            <a:endParaRPr sz="7200"/>
          </a:p>
        </p:txBody>
      </p:sp>
      <p:sp>
        <p:nvSpPr>
          <p:cNvPr id="5" name="object 5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dirty="0"/>
              <a:t>Desarrollar</a:t>
            </a:r>
            <a:r>
              <a:rPr dirty="0" spc="-60"/>
              <a:t> </a:t>
            </a:r>
            <a:r>
              <a:rPr dirty="0"/>
              <a:t>un</a:t>
            </a:r>
            <a:r>
              <a:rPr dirty="0" spc="-55"/>
              <a:t> </a:t>
            </a:r>
            <a:r>
              <a:rPr dirty="0" spc="90"/>
              <a:t>sistema</a:t>
            </a:r>
            <a:r>
              <a:rPr dirty="0" spc="-55"/>
              <a:t> </a:t>
            </a:r>
            <a:r>
              <a:rPr dirty="0" spc="55"/>
              <a:t>multiplataforma</a:t>
            </a:r>
            <a:r>
              <a:rPr dirty="0" spc="-55"/>
              <a:t> </a:t>
            </a:r>
            <a:r>
              <a:rPr dirty="0" spc="55"/>
              <a:t>(web/mobile)</a:t>
            </a:r>
            <a:r>
              <a:rPr dirty="0" spc="-55"/>
              <a:t> </a:t>
            </a:r>
            <a:r>
              <a:rPr dirty="0" spc="140"/>
              <a:t>de</a:t>
            </a:r>
            <a:r>
              <a:rPr dirty="0" spc="-55"/>
              <a:t> </a:t>
            </a:r>
            <a:r>
              <a:rPr dirty="0" spc="65"/>
              <a:t>gestión</a:t>
            </a:r>
            <a:r>
              <a:rPr dirty="0" spc="-55"/>
              <a:t> </a:t>
            </a:r>
            <a:r>
              <a:rPr dirty="0" spc="140"/>
              <a:t>de</a:t>
            </a:r>
            <a:r>
              <a:rPr dirty="0" spc="-55"/>
              <a:t> </a:t>
            </a:r>
            <a:r>
              <a:rPr dirty="0" spc="105"/>
              <a:t>comunidades</a:t>
            </a:r>
            <a:r>
              <a:rPr dirty="0" spc="-55"/>
              <a:t> </a:t>
            </a:r>
            <a:r>
              <a:rPr dirty="0" spc="50"/>
              <a:t>residenciales,</a:t>
            </a:r>
            <a:r>
              <a:rPr dirty="0" spc="-55"/>
              <a:t> </a:t>
            </a:r>
            <a:r>
              <a:rPr dirty="0" spc="75"/>
              <a:t>aplicando </a:t>
            </a:r>
            <a:r>
              <a:rPr dirty="0" spc="70"/>
              <a:t>metodología</a:t>
            </a:r>
            <a:r>
              <a:rPr dirty="0" spc="-60"/>
              <a:t> </a:t>
            </a:r>
            <a:r>
              <a:rPr dirty="0" spc="65"/>
              <a:t>tradicional</a:t>
            </a:r>
            <a:r>
              <a:rPr dirty="0" spc="-60"/>
              <a:t> </a:t>
            </a:r>
            <a:r>
              <a:rPr dirty="0" spc="140"/>
              <a:t>de</a:t>
            </a:r>
            <a:r>
              <a:rPr dirty="0" spc="-60"/>
              <a:t> </a:t>
            </a:r>
            <a:r>
              <a:rPr dirty="0" spc="65"/>
              <a:t>software</a:t>
            </a:r>
            <a:r>
              <a:rPr dirty="0" spc="-60"/>
              <a:t> </a:t>
            </a:r>
            <a:r>
              <a:rPr dirty="0" spc="135"/>
              <a:t>y</a:t>
            </a:r>
            <a:r>
              <a:rPr dirty="0" spc="-60"/>
              <a:t> </a:t>
            </a:r>
            <a:r>
              <a:rPr dirty="0" spc="50"/>
              <a:t>utilizando</a:t>
            </a:r>
            <a:r>
              <a:rPr dirty="0" spc="-60"/>
              <a:t> </a:t>
            </a:r>
            <a:r>
              <a:rPr dirty="0" spc="55"/>
              <a:t>herramientas</a:t>
            </a:r>
            <a:r>
              <a:rPr dirty="0" spc="-60"/>
              <a:t> </a:t>
            </a:r>
            <a:r>
              <a:rPr dirty="0" spc="145"/>
              <a:t>como</a:t>
            </a:r>
            <a:r>
              <a:rPr dirty="0" spc="-60"/>
              <a:t> </a:t>
            </a:r>
            <a:r>
              <a:rPr dirty="0"/>
              <a:t>Node.js</a:t>
            </a:r>
            <a:r>
              <a:rPr dirty="0" spc="-60"/>
              <a:t> </a:t>
            </a:r>
            <a:r>
              <a:rPr dirty="0"/>
              <a:t>(NestJS),</a:t>
            </a:r>
            <a:r>
              <a:rPr dirty="0" spc="-60"/>
              <a:t> </a:t>
            </a:r>
            <a:r>
              <a:rPr dirty="0"/>
              <a:t>NextJS,</a:t>
            </a:r>
            <a:r>
              <a:rPr dirty="0" spc="-60"/>
              <a:t> </a:t>
            </a:r>
            <a:r>
              <a:rPr dirty="0" spc="85"/>
              <a:t>React</a:t>
            </a:r>
            <a:r>
              <a:rPr dirty="0" spc="-60"/>
              <a:t> </a:t>
            </a:r>
            <a:r>
              <a:rPr dirty="0" spc="60"/>
              <a:t>Native</a:t>
            </a:r>
            <a:r>
              <a:rPr dirty="0" spc="-60"/>
              <a:t> </a:t>
            </a:r>
            <a:r>
              <a:rPr dirty="0" spc="85"/>
              <a:t>y </a:t>
            </a:r>
            <a:r>
              <a:rPr dirty="0"/>
              <a:t>PostgreSQL,</a:t>
            </a:r>
            <a:r>
              <a:rPr dirty="0" spc="-70"/>
              <a:t> </a:t>
            </a:r>
            <a:r>
              <a:rPr dirty="0" spc="65"/>
              <a:t>entre</a:t>
            </a:r>
            <a:r>
              <a:rPr dirty="0" spc="-65"/>
              <a:t> </a:t>
            </a:r>
            <a:r>
              <a:rPr dirty="0"/>
              <a:t>otras,</a:t>
            </a:r>
            <a:r>
              <a:rPr dirty="0" spc="-70"/>
              <a:t> </a:t>
            </a:r>
            <a:r>
              <a:rPr dirty="0" spc="110"/>
              <a:t>esto</a:t>
            </a:r>
            <a:r>
              <a:rPr dirty="0" spc="-65"/>
              <a:t> </a:t>
            </a:r>
            <a:r>
              <a:rPr dirty="0" spc="105"/>
              <a:t>complementado</a:t>
            </a:r>
            <a:r>
              <a:rPr dirty="0" spc="-70"/>
              <a:t> </a:t>
            </a:r>
            <a:r>
              <a:rPr dirty="0" spc="130"/>
              <a:t>con</a:t>
            </a:r>
            <a:r>
              <a:rPr dirty="0" spc="-65"/>
              <a:t> </a:t>
            </a:r>
            <a:r>
              <a:rPr dirty="0"/>
              <a:t>un</a:t>
            </a:r>
            <a:r>
              <a:rPr dirty="0" spc="-70"/>
              <a:t> </a:t>
            </a:r>
            <a:r>
              <a:rPr dirty="0" spc="120"/>
              <a:t>chatbot</a:t>
            </a:r>
            <a:r>
              <a:rPr dirty="0" spc="-65"/>
              <a:t> </a:t>
            </a:r>
            <a:r>
              <a:rPr dirty="0" spc="140"/>
              <a:t>de</a:t>
            </a:r>
            <a:r>
              <a:rPr dirty="0" spc="-65"/>
              <a:t> </a:t>
            </a:r>
            <a:r>
              <a:rPr dirty="0" spc="-110"/>
              <a:t>IA</a:t>
            </a:r>
            <a:r>
              <a:rPr dirty="0" spc="-70"/>
              <a:t> </a:t>
            </a:r>
            <a:r>
              <a:rPr dirty="0" spc="60"/>
              <a:t>para</a:t>
            </a:r>
            <a:r>
              <a:rPr dirty="0" spc="-65"/>
              <a:t> </a:t>
            </a:r>
            <a:r>
              <a:rPr dirty="0" spc="65"/>
              <a:t>preguntas</a:t>
            </a:r>
            <a:r>
              <a:rPr dirty="0" spc="-70"/>
              <a:t> </a:t>
            </a:r>
            <a:r>
              <a:rPr dirty="0" spc="50"/>
              <a:t>frecuentes,</a:t>
            </a:r>
            <a:r>
              <a:rPr dirty="0" spc="-65"/>
              <a:t> </a:t>
            </a:r>
            <a:r>
              <a:rPr dirty="0"/>
              <a:t>un</a:t>
            </a:r>
            <a:r>
              <a:rPr dirty="0" spc="-70"/>
              <a:t> </a:t>
            </a:r>
            <a:r>
              <a:rPr dirty="0" spc="80"/>
              <a:t>módulo</a:t>
            </a:r>
            <a:r>
              <a:rPr dirty="0" spc="-65"/>
              <a:t> </a:t>
            </a:r>
            <a:r>
              <a:rPr dirty="0" spc="114"/>
              <a:t>de </a:t>
            </a:r>
            <a:r>
              <a:rPr dirty="0" spc="80"/>
              <a:t>marketplace</a:t>
            </a:r>
            <a:r>
              <a:rPr dirty="0" spc="-100"/>
              <a:t> </a:t>
            </a:r>
            <a:r>
              <a:rPr dirty="0" spc="60"/>
              <a:t>para</a:t>
            </a:r>
            <a:r>
              <a:rPr dirty="0" spc="-100"/>
              <a:t> </a:t>
            </a:r>
            <a:r>
              <a:rPr dirty="0" spc="75"/>
              <a:t>avisos</a:t>
            </a:r>
            <a:r>
              <a:rPr dirty="0" spc="-100"/>
              <a:t> </a:t>
            </a:r>
            <a:r>
              <a:rPr dirty="0" spc="60"/>
              <a:t>internos</a:t>
            </a:r>
            <a:r>
              <a:rPr dirty="0" spc="-100"/>
              <a:t> </a:t>
            </a:r>
            <a:r>
              <a:rPr dirty="0" spc="135"/>
              <a:t>y</a:t>
            </a:r>
            <a:r>
              <a:rPr dirty="0" spc="-95"/>
              <a:t> </a:t>
            </a:r>
            <a:r>
              <a:rPr dirty="0"/>
              <a:t>un</a:t>
            </a:r>
            <a:r>
              <a:rPr dirty="0" spc="-100"/>
              <a:t> </a:t>
            </a:r>
            <a:r>
              <a:rPr dirty="0" spc="90"/>
              <a:t>sistema</a:t>
            </a:r>
            <a:r>
              <a:rPr dirty="0" spc="-100"/>
              <a:t> </a:t>
            </a:r>
            <a:r>
              <a:rPr dirty="0" spc="140"/>
              <a:t>de</a:t>
            </a:r>
            <a:r>
              <a:rPr dirty="0" spc="-100"/>
              <a:t> </a:t>
            </a:r>
            <a:r>
              <a:rPr dirty="0" spc="65"/>
              <a:t>gestión</a:t>
            </a:r>
            <a:r>
              <a:rPr dirty="0" spc="-100"/>
              <a:t> </a:t>
            </a:r>
            <a:r>
              <a:rPr dirty="0" spc="140"/>
              <a:t>de</a:t>
            </a:r>
            <a:r>
              <a:rPr dirty="0" spc="-95"/>
              <a:t> </a:t>
            </a:r>
            <a:r>
              <a:rPr dirty="0" spc="95"/>
              <a:t>encomiendas</a:t>
            </a:r>
            <a:r>
              <a:rPr dirty="0" spc="-100"/>
              <a:t> </a:t>
            </a:r>
            <a:r>
              <a:rPr dirty="0" spc="130"/>
              <a:t>con</a:t>
            </a:r>
            <a:r>
              <a:rPr dirty="0" spc="-100"/>
              <a:t> </a:t>
            </a:r>
            <a:r>
              <a:rPr dirty="0" spc="85"/>
              <a:t>notificaciones</a:t>
            </a:r>
            <a:r>
              <a:rPr dirty="0" spc="-100"/>
              <a:t> </a:t>
            </a:r>
            <a:r>
              <a:rPr dirty="0" spc="55"/>
              <a:t>automáticas,</a:t>
            </a:r>
            <a:r>
              <a:rPr dirty="0" spc="-100"/>
              <a:t> </a:t>
            </a:r>
            <a:r>
              <a:rPr dirty="0" spc="130"/>
              <a:t>con</a:t>
            </a:r>
            <a:r>
              <a:rPr dirty="0" spc="-95"/>
              <a:t> </a:t>
            </a:r>
            <a:r>
              <a:rPr dirty="0" spc="-25"/>
              <a:t>el </a:t>
            </a:r>
            <a:r>
              <a:rPr dirty="0" spc="70"/>
              <a:t>objetivo</a:t>
            </a:r>
            <a:r>
              <a:rPr dirty="0" spc="-100"/>
              <a:t> </a:t>
            </a:r>
            <a:r>
              <a:rPr dirty="0" spc="140"/>
              <a:t>de</a:t>
            </a:r>
            <a:r>
              <a:rPr dirty="0" spc="-95"/>
              <a:t> </a:t>
            </a:r>
            <a:r>
              <a:rPr dirty="0" spc="65"/>
              <a:t>optimizar</a:t>
            </a:r>
            <a:r>
              <a:rPr dirty="0" spc="-95"/>
              <a:t> </a:t>
            </a:r>
            <a:r>
              <a:rPr dirty="0"/>
              <a:t>la</a:t>
            </a:r>
            <a:r>
              <a:rPr dirty="0" spc="-100"/>
              <a:t> </a:t>
            </a:r>
            <a:r>
              <a:rPr dirty="0" spc="75"/>
              <a:t>administración</a:t>
            </a:r>
            <a:r>
              <a:rPr dirty="0" spc="-95"/>
              <a:t> </a:t>
            </a:r>
            <a:r>
              <a:rPr dirty="0" spc="140"/>
              <a:t>de</a:t>
            </a:r>
            <a:r>
              <a:rPr dirty="0" spc="-95"/>
              <a:t> </a:t>
            </a:r>
            <a:r>
              <a:rPr dirty="0" spc="45"/>
              <a:t>recursos,</a:t>
            </a:r>
            <a:r>
              <a:rPr dirty="0" spc="-95"/>
              <a:t> </a:t>
            </a:r>
            <a:r>
              <a:rPr dirty="0"/>
              <a:t>el</a:t>
            </a:r>
            <a:r>
              <a:rPr dirty="0" spc="-100"/>
              <a:t> </a:t>
            </a:r>
            <a:r>
              <a:rPr dirty="0" spc="125"/>
              <a:t>cobro</a:t>
            </a:r>
            <a:r>
              <a:rPr dirty="0" spc="-95"/>
              <a:t> </a:t>
            </a:r>
            <a:r>
              <a:rPr dirty="0" spc="140"/>
              <a:t>de</a:t>
            </a:r>
            <a:r>
              <a:rPr dirty="0" spc="-95"/>
              <a:t> </a:t>
            </a:r>
            <a:r>
              <a:rPr dirty="0" spc="80"/>
              <a:t>gastos</a:t>
            </a:r>
            <a:r>
              <a:rPr dirty="0" spc="-95"/>
              <a:t> </a:t>
            </a:r>
            <a:r>
              <a:rPr dirty="0" spc="50"/>
              <a:t>comunes,</a:t>
            </a:r>
            <a:r>
              <a:rPr dirty="0" spc="-100"/>
              <a:t> </a:t>
            </a:r>
            <a:r>
              <a:rPr dirty="0" spc="95"/>
              <a:t>sus</a:t>
            </a:r>
            <a:r>
              <a:rPr dirty="0" spc="-95"/>
              <a:t> </a:t>
            </a:r>
            <a:r>
              <a:rPr dirty="0"/>
              <a:t>pagos,</a:t>
            </a:r>
            <a:r>
              <a:rPr dirty="0" spc="-95"/>
              <a:t> </a:t>
            </a:r>
            <a:r>
              <a:rPr dirty="0" spc="75"/>
              <a:t>su</a:t>
            </a:r>
            <a:r>
              <a:rPr dirty="0" spc="-95"/>
              <a:t> </a:t>
            </a:r>
            <a:r>
              <a:rPr dirty="0" spc="105"/>
              <a:t>correcta</a:t>
            </a:r>
            <a:r>
              <a:rPr dirty="0" spc="-100"/>
              <a:t> </a:t>
            </a:r>
            <a:r>
              <a:rPr dirty="0" spc="80"/>
              <a:t>aplicación </a:t>
            </a:r>
            <a:r>
              <a:rPr dirty="0" spc="135"/>
              <a:t>y</a:t>
            </a:r>
            <a:r>
              <a:rPr dirty="0" spc="-85"/>
              <a:t> </a:t>
            </a:r>
            <a:r>
              <a:rPr dirty="0" spc="60"/>
              <a:t>resguardo</a:t>
            </a:r>
            <a:r>
              <a:rPr dirty="0" spc="-85"/>
              <a:t> </a:t>
            </a:r>
            <a:r>
              <a:rPr dirty="0" spc="60"/>
              <a:t>en</a:t>
            </a:r>
            <a:r>
              <a:rPr dirty="0" spc="-85"/>
              <a:t> </a:t>
            </a:r>
            <a:r>
              <a:rPr dirty="0"/>
              <a:t>la</a:t>
            </a:r>
            <a:r>
              <a:rPr dirty="0" spc="-85"/>
              <a:t> </a:t>
            </a:r>
            <a:r>
              <a:rPr dirty="0"/>
              <a:t>BBDD</a:t>
            </a:r>
            <a:r>
              <a:rPr dirty="0" spc="-85"/>
              <a:t> </a:t>
            </a:r>
            <a:r>
              <a:rPr dirty="0" spc="60"/>
              <a:t>para</a:t>
            </a:r>
            <a:r>
              <a:rPr dirty="0" spc="-85"/>
              <a:t> </a:t>
            </a:r>
            <a:r>
              <a:rPr dirty="0" spc="55"/>
              <a:t>aumentar</a:t>
            </a:r>
            <a:r>
              <a:rPr dirty="0" spc="-85"/>
              <a:t> </a:t>
            </a:r>
            <a:r>
              <a:rPr dirty="0"/>
              <a:t>la</a:t>
            </a:r>
            <a:r>
              <a:rPr dirty="0" spc="-85"/>
              <a:t> </a:t>
            </a:r>
            <a:r>
              <a:rPr dirty="0" spc="70"/>
              <a:t>transparencia</a:t>
            </a:r>
            <a:r>
              <a:rPr dirty="0" spc="-85"/>
              <a:t> </a:t>
            </a:r>
            <a:r>
              <a:rPr dirty="0" spc="50"/>
              <a:t>financiera</a:t>
            </a:r>
            <a:r>
              <a:rPr dirty="0" spc="-85"/>
              <a:t> </a:t>
            </a:r>
            <a:r>
              <a:rPr dirty="0" spc="135"/>
              <a:t>y</a:t>
            </a:r>
            <a:r>
              <a:rPr dirty="0" spc="-85"/>
              <a:t> </a:t>
            </a:r>
            <a:r>
              <a:rPr dirty="0"/>
              <a:t>mejorar</a:t>
            </a:r>
            <a:r>
              <a:rPr dirty="0" spc="-85"/>
              <a:t> </a:t>
            </a:r>
            <a:r>
              <a:rPr dirty="0"/>
              <a:t>la</a:t>
            </a:r>
            <a:r>
              <a:rPr dirty="0" spc="-85"/>
              <a:t> </a:t>
            </a:r>
            <a:r>
              <a:rPr dirty="0" spc="100"/>
              <a:t>comunicación</a:t>
            </a:r>
            <a:r>
              <a:rPr dirty="0" spc="-85"/>
              <a:t> </a:t>
            </a:r>
            <a:r>
              <a:rPr dirty="0" spc="135"/>
              <a:t>y</a:t>
            </a:r>
            <a:r>
              <a:rPr dirty="0" spc="-85"/>
              <a:t> </a:t>
            </a:r>
            <a:r>
              <a:rPr dirty="0" spc="95"/>
              <a:t>calidad</a:t>
            </a:r>
            <a:r>
              <a:rPr dirty="0" spc="-85"/>
              <a:t> </a:t>
            </a:r>
            <a:r>
              <a:rPr dirty="0" spc="140"/>
              <a:t>de</a:t>
            </a:r>
            <a:r>
              <a:rPr dirty="0" spc="-80"/>
              <a:t> </a:t>
            </a:r>
            <a:r>
              <a:rPr dirty="0" spc="45"/>
              <a:t>vida </a:t>
            </a:r>
            <a:r>
              <a:rPr dirty="0" spc="85"/>
              <a:t>dentro</a:t>
            </a:r>
            <a:r>
              <a:rPr dirty="0" spc="-70"/>
              <a:t> </a:t>
            </a:r>
            <a:r>
              <a:rPr dirty="0" spc="140"/>
              <a:t>de</a:t>
            </a:r>
            <a:r>
              <a:rPr dirty="0" spc="-65"/>
              <a:t> </a:t>
            </a:r>
            <a:r>
              <a:rPr dirty="0"/>
              <a:t>las</a:t>
            </a:r>
            <a:r>
              <a:rPr dirty="0" spc="-70"/>
              <a:t> </a:t>
            </a:r>
            <a:r>
              <a:rPr dirty="0" spc="60"/>
              <a:t>comunidades.</a:t>
            </a:r>
          </a:p>
          <a:p>
            <a:pPr marL="12700">
              <a:lnSpc>
                <a:spcPct val="100000"/>
              </a:lnSpc>
              <a:spcBef>
                <a:spcPts val="1635"/>
              </a:spcBef>
            </a:pPr>
            <a:r>
              <a:rPr dirty="0" sz="7200" spc="210" b="1">
                <a:latin typeface="Trebuchet MS"/>
                <a:cs typeface="Trebuchet MS"/>
              </a:rPr>
              <a:t>OBJETIVO</a:t>
            </a:r>
            <a:r>
              <a:rPr dirty="0" sz="7200" spc="-450" b="1">
                <a:latin typeface="Trebuchet MS"/>
                <a:cs typeface="Trebuchet MS"/>
              </a:rPr>
              <a:t> </a:t>
            </a:r>
            <a:r>
              <a:rPr dirty="0" sz="7200" spc="260" b="1">
                <a:latin typeface="Trebuchet MS"/>
                <a:cs typeface="Trebuchet MS"/>
              </a:rPr>
              <a:t>ESPECIFICO</a:t>
            </a:r>
            <a:endParaRPr sz="7200">
              <a:latin typeface="Trebuchet MS"/>
              <a:cs typeface="Trebuchet MS"/>
            </a:endParaRPr>
          </a:p>
          <a:p>
            <a:pPr marL="81280" marR="864869">
              <a:lnSpc>
                <a:spcPct val="114999"/>
              </a:lnSpc>
              <a:spcBef>
                <a:spcPts val="1650"/>
              </a:spcBef>
            </a:pPr>
            <a:r>
              <a:rPr dirty="0"/>
              <a:t>Implementar</a:t>
            </a:r>
            <a:r>
              <a:rPr dirty="0" spc="-40"/>
              <a:t> </a:t>
            </a:r>
            <a:r>
              <a:rPr dirty="0" spc="70"/>
              <a:t>metodología</a:t>
            </a:r>
            <a:r>
              <a:rPr dirty="0" spc="-40"/>
              <a:t> </a:t>
            </a:r>
            <a:r>
              <a:rPr dirty="0" spc="65"/>
              <a:t>tradicional</a:t>
            </a:r>
            <a:r>
              <a:rPr dirty="0" spc="-40"/>
              <a:t> </a:t>
            </a:r>
            <a:r>
              <a:rPr dirty="0" spc="105"/>
              <a:t>o</a:t>
            </a:r>
            <a:r>
              <a:rPr dirty="0" spc="-40"/>
              <a:t> </a:t>
            </a:r>
            <a:r>
              <a:rPr dirty="0" spc="75"/>
              <a:t>cascada,</a:t>
            </a:r>
            <a:r>
              <a:rPr dirty="0" spc="-35"/>
              <a:t> </a:t>
            </a:r>
            <a:r>
              <a:rPr dirty="0" spc="65"/>
              <a:t>diseñar</a:t>
            </a:r>
            <a:r>
              <a:rPr dirty="0" spc="-40"/>
              <a:t> </a:t>
            </a:r>
            <a:r>
              <a:rPr dirty="0"/>
              <a:t>la</a:t>
            </a:r>
            <a:r>
              <a:rPr dirty="0" spc="-40"/>
              <a:t> </a:t>
            </a:r>
            <a:r>
              <a:rPr dirty="0" spc="75"/>
              <a:t>arquitectura</a:t>
            </a:r>
            <a:r>
              <a:rPr dirty="0" spc="-40"/>
              <a:t> </a:t>
            </a:r>
            <a:r>
              <a:rPr dirty="0" spc="80"/>
              <a:t>del</a:t>
            </a:r>
            <a:r>
              <a:rPr dirty="0" spc="-35"/>
              <a:t> </a:t>
            </a:r>
            <a:r>
              <a:rPr dirty="0"/>
              <a:t>sistema,</a:t>
            </a:r>
            <a:r>
              <a:rPr dirty="0" spc="-40"/>
              <a:t> </a:t>
            </a:r>
            <a:r>
              <a:rPr dirty="0" spc="70"/>
              <a:t>implementar</a:t>
            </a:r>
            <a:r>
              <a:rPr dirty="0" spc="-40"/>
              <a:t> </a:t>
            </a:r>
            <a:r>
              <a:rPr dirty="0"/>
              <a:t>el</a:t>
            </a:r>
            <a:r>
              <a:rPr dirty="0" spc="-40"/>
              <a:t> </a:t>
            </a:r>
            <a:r>
              <a:rPr dirty="0" spc="95"/>
              <a:t>backend </a:t>
            </a:r>
            <a:r>
              <a:rPr dirty="0" spc="60"/>
              <a:t>en</a:t>
            </a:r>
            <a:r>
              <a:rPr dirty="0" spc="-45"/>
              <a:t> </a:t>
            </a:r>
            <a:r>
              <a:rPr dirty="0" spc="55"/>
              <a:t>Node.JS</a:t>
            </a:r>
            <a:r>
              <a:rPr dirty="0" spc="-40"/>
              <a:t> </a:t>
            </a:r>
            <a:r>
              <a:rPr dirty="0" spc="130"/>
              <a:t>con</a:t>
            </a:r>
            <a:r>
              <a:rPr dirty="0" spc="-40"/>
              <a:t> </a:t>
            </a:r>
            <a:r>
              <a:rPr dirty="0" spc="60"/>
              <a:t>integración</a:t>
            </a:r>
            <a:r>
              <a:rPr dirty="0" spc="-40"/>
              <a:t> </a:t>
            </a:r>
            <a:r>
              <a:rPr dirty="0" spc="60"/>
              <a:t>en</a:t>
            </a:r>
            <a:r>
              <a:rPr dirty="0" spc="-40"/>
              <a:t> </a:t>
            </a:r>
            <a:r>
              <a:rPr dirty="0"/>
              <a:t>PostgreSQL,</a:t>
            </a:r>
            <a:r>
              <a:rPr dirty="0" spc="-40"/>
              <a:t> </a:t>
            </a:r>
            <a:r>
              <a:rPr dirty="0" spc="45"/>
              <a:t>desarrollar</a:t>
            </a:r>
            <a:r>
              <a:rPr dirty="0" spc="-40"/>
              <a:t> </a:t>
            </a:r>
            <a:r>
              <a:rPr dirty="0" spc="70"/>
              <a:t>frontend</a:t>
            </a:r>
            <a:r>
              <a:rPr dirty="0" spc="-40"/>
              <a:t> </a:t>
            </a:r>
            <a:r>
              <a:rPr dirty="0" spc="60"/>
              <a:t>en</a:t>
            </a:r>
            <a:r>
              <a:rPr dirty="0" spc="-45"/>
              <a:t> </a:t>
            </a:r>
            <a:r>
              <a:rPr dirty="0"/>
              <a:t>Flutter,</a:t>
            </a:r>
            <a:r>
              <a:rPr dirty="0" spc="-40"/>
              <a:t> </a:t>
            </a:r>
            <a:r>
              <a:rPr dirty="0"/>
              <a:t>integrar</a:t>
            </a:r>
            <a:r>
              <a:rPr dirty="0" spc="-40"/>
              <a:t> </a:t>
            </a:r>
            <a:r>
              <a:rPr dirty="0" spc="70"/>
              <a:t>funcionalidades</a:t>
            </a:r>
            <a:r>
              <a:rPr dirty="0" spc="-40"/>
              <a:t> </a:t>
            </a:r>
            <a:r>
              <a:rPr dirty="0" spc="114"/>
              <a:t>de </a:t>
            </a:r>
            <a:r>
              <a:rPr dirty="0" spc="65"/>
              <a:t>gestión</a:t>
            </a:r>
            <a:r>
              <a:rPr dirty="0" spc="-45"/>
              <a:t> </a:t>
            </a:r>
            <a:r>
              <a:rPr dirty="0"/>
              <a:t>(pagos,</a:t>
            </a:r>
            <a:r>
              <a:rPr dirty="0" spc="-40"/>
              <a:t> </a:t>
            </a:r>
            <a:r>
              <a:rPr dirty="0"/>
              <a:t>reservas,</a:t>
            </a:r>
            <a:r>
              <a:rPr dirty="0" spc="-45"/>
              <a:t> </a:t>
            </a:r>
            <a:r>
              <a:rPr dirty="0" spc="60"/>
              <a:t>solicitudes,</a:t>
            </a:r>
            <a:r>
              <a:rPr dirty="0" spc="-40"/>
              <a:t> </a:t>
            </a:r>
            <a:r>
              <a:rPr dirty="0"/>
              <a:t>avisos,</a:t>
            </a:r>
            <a:r>
              <a:rPr dirty="0" spc="-45"/>
              <a:t> </a:t>
            </a:r>
            <a:r>
              <a:rPr dirty="0" spc="60"/>
              <a:t>encomiendas,</a:t>
            </a:r>
            <a:r>
              <a:rPr dirty="0" spc="-40"/>
              <a:t> </a:t>
            </a:r>
            <a:r>
              <a:rPr dirty="0" spc="50"/>
              <a:t>chatbot),</a:t>
            </a:r>
            <a:r>
              <a:rPr dirty="0" spc="-40"/>
              <a:t> </a:t>
            </a:r>
            <a:r>
              <a:rPr dirty="0"/>
              <a:t>generar</a:t>
            </a:r>
            <a:r>
              <a:rPr dirty="0" spc="-45"/>
              <a:t> </a:t>
            </a:r>
            <a:r>
              <a:rPr dirty="0" spc="90"/>
              <a:t>reportes</a:t>
            </a:r>
            <a:r>
              <a:rPr dirty="0" spc="-40"/>
              <a:t> </a:t>
            </a:r>
            <a:r>
              <a:rPr dirty="0" spc="65"/>
              <a:t>financieros</a:t>
            </a:r>
            <a:r>
              <a:rPr dirty="0" spc="-45"/>
              <a:t> </a:t>
            </a:r>
            <a:r>
              <a:rPr dirty="0" spc="85"/>
              <a:t>y </a:t>
            </a:r>
            <a:r>
              <a:rPr dirty="0" spc="50"/>
              <a:t>operacionales,</a:t>
            </a:r>
            <a:r>
              <a:rPr dirty="0" spc="-65"/>
              <a:t> </a:t>
            </a:r>
            <a:r>
              <a:rPr dirty="0" spc="65"/>
              <a:t>ejecutar</a:t>
            </a:r>
            <a:r>
              <a:rPr dirty="0" spc="-60"/>
              <a:t> </a:t>
            </a:r>
            <a:r>
              <a:rPr dirty="0" spc="90"/>
              <a:t>pruebas</a:t>
            </a:r>
            <a:r>
              <a:rPr dirty="0" spc="-65"/>
              <a:t> </a:t>
            </a:r>
            <a:r>
              <a:rPr dirty="0"/>
              <a:t>unitarias</a:t>
            </a:r>
            <a:r>
              <a:rPr dirty="0" spc="-60"/>
              <a:t> </a:t>
            </a:r>
            <a:r>
              <a:rPr dirty="0" spc="135"/>
              <a:t>y</a:t>
            </a:r>
            <a:r>
              <a:rPr dirty="0" spc="-65"/>
              <a:t> </a:t>
            </a:r>
            <a:r>
              <a:rPr dirty="0" spc="95"/>
              <a:t>documentar</a:t>
            </a:r>
            <a:r>
              <a:rPr dirty="0" spc="-60"/>
              <a:t> </a:t>
            </a:r>
            <a:r>
              <a:rPr dirty="0" spc="135"/>
              <a:t>y</a:t>
            </a:r>
            <a:r>
              <a:rPr dirty="0" spc="-65"/>
              <a:t> </a:t>
            </a:r>
            <a:r>
              <a:rPr dirty="0" spc="70"/>
              <a:t>desplegar</a:t>
            </a:r>
            <a:r>
              <a:rPr dirty="0" spc="-60"/>
              <a:t> </a:t>
            </a:r>
            <a:r>
              <a:rPr dirty="0"/>
              <a:t>el</a:t>
            </a:r>
            <a:r>
              <a:rPr dirty="0" spc="-65"/>
              <a:t> </a:t>
            </a:r>
            <a:r>
              <a:rPr dirty="0" spc="90"/>
              <a:t>sistema</a:t>
            </a:r>
            <a:r>
              <a:rPr dirty="0" spc="-60"/>
              <a:t> </a:t>
            </a:r>
            <a:r>
              <a:rPr dirty="0"/>
              <a:t>junto</a:t>
            </a:r>
            <a:r>
              <a:rPr dirty="0" spc="-65"/>
              <a:t> </a:t>
            </a:r>
            <a:r>
              <a:rPr dirty="0"/>
              <a:t>a</a:t>
            </a:r>
            <a:r>
              <a:rPr dirty="0" spc="-60"/>
              <a:t> </a:t>
            </a:r>
            <a:r>
              <a:rPr dirty="0"/>
              <a:t>la</a:t>
            </a:r>
            <a:r>
              <a:rPr dirty="0" spc="-65"/>
              <a:t> </a:t>
            </a:r>
            <a:r>
              <a:rPr dirty="0" spc="50"/>
              <a:t>entrega</a:t>
            </a:r>
            <a:r>
              <a:rPr dirty="0" spc="-60"/>
              <a:t> </a:t>
            </a:r>
            <a:r>
              <a:rPr dirty="0" spc="140"/>
              <a:t>de</a:t>
            </a:r>
            <a:r>
              <a:rPr dirty="0" spc="-65"/>
              <a:t> </a:t>
            </a:r>
            <a:r>
              <a:rPr dirty="0" spc="-25"/>
              <a:t>la </a:t>
            </a:r>
            <a:r>
              <a:rPr dirty="0" spc="105"/>
              <a:t>documentación</a:t>
            </a:r>
            <a:r>
              <a:rPr dirty="0" spc="-114"/>
              <a:t> </a:t>
            </a:r>
            <a:r>
              <a:rPr dirty="0" spc="114"/>
              <a:t>técnica</a:t>
            </a:r>
            <a:r>
              <a:rPr dirty="0" spc="-110"/>
              <a:t> </a:t>
            </a:r>
            <a:r>
              <a:rPr dirty="0" spc="60"/>
              <a:t>para</a:t>
            </a:r>
            <a:r>
              <a:rPr dirty="0" spc="-114"/>
              <a:t> </a:t>
            </a:r>
            <a:r>
              <a:rPr dirty="0" spc="55"/>
              <a:t>usuarios</a:t>
            </a:r>
            <a:r>
              <a:rPr dirty="0" spc="-110"/>
              <a:t> </a:t>
            </a:r>
            <a:r>
              <a:rPr dirty="0" spc="100"/>
              <a:t>que</a:t>
            </a:r>
            <a:r>
              <a:rPr dirty="0" spc="-110"/>
              <a:t> </a:t>
            </a:r>
            <a:r>
              <a:rPr dirty="0" spc="65"/>
              <a:t>faciliten</a:t>
            </a:r>
            <a:r>
              <a:rPr dirty="0" spc="-114"/>
              <a:t> </a:t>
            </a:r>
            <a:r>
              <a:rPr dirty="0"/>
              <a:t>la</a:t>
            </a:r>
            <a:r>
              <a:rPr dirty="0" spc="-110"/>
              <a:t> </a:t>
            </a:r>
            <a:r>
              <a:rPr dirty="0" spc="85"/>
              <a:t>implementación</a:t>
            </a:r>
            <a:r>
              <a:rPr dirty="0" spc="-110"/>
              <a:t> </a:t>
            </a:r>
            <a:r>
              <a:rPr dirty="0" spc="135"/>
              <a:t>y</a:t>
            </a:r>
            <a:r>
              <a:rPr dirty="0" spc="-114"/>
              <a:t> </a:t>
            </a:r>
            <a:r>
              <a:rPr dirty="0" spc="-20"/>
              <a:t>uso.</a:t>
            </a:r>
          </a:p>
        </p:txBody>
      </p:sp>
      <p:pic>
        <p:nvPicPr>
          <p:cNvPr id="6" name="object 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944306" y="0"/>
            <a:ext cx="4314824" cy="140017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50" y="11"/>
            <a:ext cx="1206500" cy="977265"/>
          </a:xfrm>
          <a:custGeom>
            <a:avLst/>
            <a:gdLst/>
            <a:ahLst/>
            <a:cxnLst/>
            <a:rect l="l" t="t" r="r" b="b"/>
            <a:pathLst>
              <a:path w="1206500" h="977265">
                <a:moveTo>
                  <a:pt x="143129" y="0"/>
                </a:moveTo>
                <a:lnTo>
                  <a:pt x="128701" y="0"/>
                </a:lnTo>
                <a:lnTo>
                  <a:pt x="0" y="222935"/>
                </a:lnTo>
                <a:lnTo>
                  <a:pt x="0" y="247929"/>
                </a:lnTo>
                <a:lnTo>
                  <a:pt x="143129" y="0"/>
                </a:lnTo>
                <a:close/>
              </a:path>
              <a:path w="1206500" h="977265">
                <a:moveTo>
                  <a:pt x="1206144" y="514350"/>
                </a:moveTo>
                <a:lnTo>
                  <a:pt x="1183233" y="483425"/>
                </a:lnTo>
                <a:lnTo>
                  <a:pt x="1175029" y="481190"/>
                </a:lnTo>
                <a:lnTo>
                  <a:pt x="1174711" y="481190"/>
                </a:lnTo>
                <a:lnTo>
                  <a:pt x="1172349" y="480910"/>
                </a:lnTo>
                <a:lnTo>
                  <a:pt x="1167218" y="480910"/>
                </a:lnTo>
                <a:lnTo>
                  <a:pt x="1164513" y="481190"/>
                </a:lnTo>
                <a:lnTo>
                  <a:pt x="1161846" y="481774"/>
                </a:lnTo>
                <a:lnTo>
                  <a:pt x="1150251" y="461695"/>
                </a:lnTo>
                <a:lnTo>
                  <a:pt x="1150251" y="486562"/>
                </a:lnTo>
                <a:lnTo>
                  <a:pt x="1147635" y="488200"/>
                </a:lnTo>
                <a:lnTo>
                  <a:pt x="1145273" y="490143"/>
                </a:lnTo>
                <a:lnTo>
                  <a:pt x="1133182" y="514350"/>
                </a:lnTo>
                <a:lnTo>
                  <a:pt x="1133182" y="520522"/>
                </a:lnTo>
                <a:lnTo>
                  <a:pt x="1150251" y="548309"/>
                </a:lnTo>
                <a:lnTo>
                  <a:pt x="931329" y="927442"/>
                </a:lnTo>
                <a:lnTo>
                  <a:pt x="509905" y="927442"/>
                </a:lnTo>
                <a:lnTo>
                  <a:pt x="509930" y="924890"/>
                </a:lnTo>
                <a:lnTo>
                  <a:pt x="509524" y="918476"/>
                </a:lnTo>
                <a:lnTo>
                  <a:pt x="489369" y="884262"/>
                </a:lnTo>
                <a:lnTo>
                  <a:pt x="485851" y="882015"/>
                </a:lnTo>
                <a:lnTo>
                  <a:pt x="483577" y="880554"/>
                </a:lnTo>
                <a:lnTo>
                  <a:pt x="477367" y="877620"/>
                </a:lnTo>
                <a:lnTo>
                  <a:pt x="470928" y="875588"/>
                </a:lnTo>
                <a:lnTo>
                  <a:pt x="464273" y="874445"/>
                </a:lnTo>
                <a:lnTo>
                  <a:pt x="457403" y="874191"/>
                </a:lnTo>
                <a:lnTo>
                  <a:pt x="450557" y="874826"/>
                </a:lnTo>
                <a:lnTo>
                  <a:pt x="443979" y="876338"/>
                </a:lnTo>
                <a:lnTo>
                  <a:pt x="437667" y="878738"/>
                </a:lnTo>
                <a:lnTo>
                  <a:pt x="431622" y="882015"/>
                </a:lnTo>
                <a:lnTo>
                  <a:pt x="227114" y="527812"/>
                </a:lnTo>
                <a:lnTo>
                  <a:pt x="221145" y="517461"/>
                </a:lnTo>
                <a:lnTo>
                  <a:pt x="457860" y="107429"/>
                </a:lnTo>
                <a:lnTo>
                  <a:pt x="880618" y="107429"/>
                </a:lnTo>
                <a:lnTo>
                  <a:pt x="880211" y="111010"/>
                </a:lnTo>
                <a:lnTo>
                  <a:pt x="880198" y="114579"/>
                </a:lnTo>
                <a:lnTo>
                  <a:pt x="895743" y="149872"/>
                </a:lnTo>
                <a:lnTo>
                  <a:pt x="927519" y="164172"/>
                </a:lnTo>
                <a:lnTo>
                  <a:pt x="931468" y="164172"/>
                </a:lnTo>
                <a:lnTo>
                  <a:pt x="938923" y="163664"/>
                </a:lnTo>
                <a:lnTo>
                  <a:pt x="946035" y="162115"/>
                </a:lnTo>
                <a:lnTo>
                  <a:pt x="952842" y="159524"/>
                </a:lnTo>
                <a:lnTo>
                  <a:pt x="959345" y="155905"/>
                </a:lnTo>
                <a:lnTo>
                  <a:pt x="1150251" y="486562"/>
                </a:lnTo>
                <a:lnTo>
                  <a:pt x="1150251" y="461695"/>
                </a:lnTo>
                <a:lnTo>
                  <a:pt x="973734" y="155905"/>
                </a:lnTo>
                <a:lnTo>
                  <a:pt x="969010" y="147726"/>
                </a:lnTo>
                <a:lnTo>
                  <a:pt x="971575" y="144957"/>
                </a:lnTo>
                <a:lnTo>
                  <a:pt x="982649" y="114579"/>
                </a:lnTo>
                <a:lnTo>
                  <a:pt x="982637" y="109842"/>
                </a:lnTo>
                <a:lnTo>
                  <a:pt x="964514" y="73799"/>
                </a:lnTo>
                <a:lnTo>
                  <a:pt x="940727" y="62560"/>
                </a:lnTo>
                <a:lnTo>
                  <a:pt x="940485" y="62560"/>
                </a:lnTo>
                <a:lnTo>
                  <a:pt x="933386" y="61747"/>
                </a:lnTo>
                <a:lnTo>
                  <a:pt x="929728" y="61747"/>
                </a:lnTo>
                <a:lnTo>
                  <a:pt x="922235" y="62560"/>
                </a:lnTo>
                <a:lnTo>
                  <a:pt x="886663" y="88036"/>
                </a:lnTo>
                <a:lnTo>
                  <a:pt x="884847" y="91655"/>
                </a:lnTo>
                <a:lnTo>
                  <a:pt x="883615" y="94907"/>
                </a:lnTo>
                <a:lnTo>
                  <a:pt x="462661" y="94907"/>
                </a:lnTo>
                <a:lnTo>
                  <a:pt x="517461" y="0"/>
                </a:lnTo>
                <a:lnTo>
                  <a:pt x="503034" y="0"/>
                </a:lnTo>
                <a:lnTo>
                  <a:pt x="176784" y="565035"/>
                </a:lnTo>
                <a:lnTo>
                  <a:pt x="0" y="565035"/>
                </a:lnTo>
                <a:lnTo>
                  <a:pt x="0" y="577583"/>
                </a:lnTo>
                <a:lnTo>
                  <a:pt x="184010" y="577583"/>
                </a:lnTo>
                <a:lnTo>
                  <a:pt x="212712" y="527812"/>
                </a:lnTo>
                <a:lnTo>
                  <a:pt x="421830" y="890028"/>
                </a:lnTo>
                <a:lnTo>
                  <a:pt x="407466" y="924890"/>
                </a:lnTo>
                <a:lnTo>
                  <a:pt x="407568" y="928738"/>
                </a:lnTo>
                <a:lnTo>
                  <a:pt x="426516" y="965301"/>
                </a:lnTo>
                <a:lnTo>
                  <a:pt x="458838" y="976706"/>
                </a:lnTo>
                <a:lnTo>
                  <a:pt x="462686" y="976553"/>
                </a:lnTo>
                <a:lnTo>
                  <a:pt x="499135" y="957059"/>
                </a:lnTo>
                <a:lnTo>
                  <a:pt x="507796" y="939939"/>
                </a:lnTo>
                <a:lnTo>
                  <a:pt x="938517" y="939939"/>
                </a:lnTo>
                <a:lnTo>
                  <a:pt x="945730" y="927442"/>
                </a:lnTo>
                <a:lnTo>
                  <a:pt x="1161846" y="553072"/>
                </a:lnTo>
                <a:lnTo>
                  <a:pt x="1164158" y="553580"/>
                </a:lnTo>
                <a:lnTo>
                  <a:pt x="1163777" y="553580"/>
                </a:lnTo>
                <a:lnTo>
                  <a:pt x="1166837" y="553910"/>
                </a:lnTo>
                <a:lnTo>
                  <a:pt x="1172667" y="553910"/>
                </a:lnTo>
                <a:lnTo>
                  <a:pt x="1175372" y="553580"/>
                </a:lnTo>
                <a:lnTo>
                  <a:pt x="1177531" y="553072"/>
                </a:lnTo>
                <a:lnTo>
                  <a:pt x="1180680" y="552335"/>
                </a:lnTo>
                <a:lnTo>
                  <a:pt x="1205877" y="522846"/>
                </a:lnTo>
                <a:lnTo>
                  <a:pt x="1206144" y="520522"/>
                </a:lnTo>
                <a:lnTo>
                  <a:pt x="1206144" y="514350"/>
                </a:lnTo>
                <a:close/>
              </a:path>
            </a:pathLst>
          </a:custGeom>
          <a:solidFill>
            <a:srgbClr val="04F4F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876" y="748"/>
            <a:ext cx="2755265" cy="2451100"/>
          </a:xfrm>
          <a:custGeom>
            <a:avLst/>
            <a:gdLst/>
            <a:ahLst/>
            <a:cxnLst/>
            <a:rect l="l" t="t" r="r" b="b"/>
            <a:pathLst>
              <a:path w="2755265" h="2451100">
                <a:moveTo>
                  <a:pt x="939215" y="1799615"/>
                </a:moveTo>
                <a:lnTo>
                  <a:pt x="924547" y="1774215"/>
                </a:lnTo>
                <a:lnTo>
                  <a:pt x="924547" y="1799615"/>
                </a:lnTo>
                <a:lnTo>
                  <a:pt x="774192" y="2060079"/>
                </a:lnTo>
                <a:lnTo>
                  <a:pt x="473481" y="2060079"/>
                </a:lnTo>
                <a:lnTo>
                  <a:pt x="323151" y="1799615"/>
                </a:lnTo>
                <a:lnTo>
                  <a:pt x="473481" y="1539189"/>
                </a:lnTo>
                <a:lnTo>
                  <a:pt x="774192" y="1539189"/>
                </a:lnTo>
                <a:lnTo>
                  <a:pt x="924547" y="1799615"/>
                </a:lnTo>
                <a:lnTo>
                  <a:pt x="924547" y="1774215"/>
                </a:lnTo>
                <a:lnTo>
                  <a:pt x="788835" y="1539189"/>
                </a:lnTo>
                <a:lnTo>
                  <a:pt x="781532" y="1526540"/>
                </a:lnTo>
                <a:lnTo>
                  <a:pt x="466166" y="1526540"/>
                </a:lnTo>
                <a:lnTo>
                  <a:pt x="308508" y="1799615"/>
                </a:lnTo>
                <a:lnTo>
                  <a:pt x="466166" y="2072703"/>
                </a:lnTo>
                <a:lnTo>
                  <a:pt x="781532" y="2072703"/>
                </a:lnTo>
                <a:lnTo>
                  <a:pt x="788835" y="2060079"/>
                </a:lnTo>
                <a:lnTo>
                  <a:pt x="939215" y="1799615"/>
                </a:lnTo>
                <a:close/>
              </a:path>
              <a:path w="2755265" h="2451100">
                <a:moveTo>
                  <a:pt x="1055852" y="1799653"/>
                </a:moveTo>
                <a:lnTo>
                  <a:pt x="1038872" y="1770253"/>
                </a:lnTo>
                <a:lnTo>
                  <a:pt x="1038872" y="1799653"/>
                </a:lnTo>
                <a:lnTo>
                  <a:pt x="831342" y="2159101"/>
                </a:lnTo>
                <a:lnTo>
                  <a:pt x="416280" y="2159101"/>
                </a:lnTo>
                <a:lnTo>
                  <a:pt x="208749" y="1799653"/>
                </a:lnTo>
                <a:lnTo>
                  <a:pt x="416280" y="1440192"/>
                </a:lnTo>
                <a:lnTo>
                  <a:pt x="831342" y="1440192"/>
                </a:lnTo>
                <a:lnTo>
                  <a:pt x="1038872" y="1799653"/>
                </a:lnTo>
                <a:lnTo>
                  <a:pt x="1038872" y="1770253"/>
                </a:lnTo>
                <a:lnTo>
                  <a:pt x="848321" y="1440192"/>
                </a:lnTo>
                <a:lnTo>
                  <a:pt x="839863" y="1425511"/>
                </a:lnTo>
                <a:lnTo>
                  <a:pt x="407797" y="1425511"/>
                </a:lnTo>
                <a:lnTo>
                  <a:pt x="191820" y="1799653"/>
                </a:lnTo>
                <a:lnTo>
                  <a:pt x="405701" y="2170125"/>
                </a:lnTo>
                <a:lnTo>
                  <a:pt x="407797" y="2173782"/>
                </a:lnTo>
                <a:lnTo>
                  <a:pt x="839851" y="2173782"/>
                </a:lnTo>
                <a:lnTo>
                  <a:pt x="848334" y="2159101"/>
                </a:lnTo>
                <a:lnTo>
                  <a:pt x="1055852" y="1799653"/>
                </a:lnTo>
                <a:close/>
              </a:path>
              <a:path w="2755265" h="2451100">
                <a:moveTo>
                  <a:pt x="2754820" y="266700"/>
                </a:moveTo>
                <a:lnTo>
                  <a:pt x="2754414" y="266700"/>
                </a:lnTo>
                <a:lnTo>
                  <a:pt x="2752725" y="254000"/>
                </a:lnTo>
                <a:lnTo>
                  <a:pt x="2751480" y="254000"/>
                </a:lnTo>
                <a:lnTo>
                  <a:pt x="2748153" y="241300"/>
                </a:lnTo>
                <a:lnTo>
                  <a:pt x="2738640" y="241300"/>
                </a:lnTo>
                <a:lnTo>
                  <a:pt x="2732621" y="228600"/>
                </a:lnTo>
                <a:lnTo>
                  <a:pt x="2718828" y="228600"/>
                </a:lnTo>
                <a:lnTo>
                  <a:pt x="2711323" y="215900"/>
                </a:lnTo>
                <a:lnTo>
                  <a:pt x="2697772" y="215900"/>
                </a:lnTo>
                <a:lnTo>
                  <a:pt x="2692057" y="228600"/>
                </a:lnTo>
                <a:lnTo>
                  <a:pt x="2686507" y="228600"/>
                </a:lnTo>
                <a:lnTo>
                  <a:pt x="2553284" y="0"/>
                </a:lnTo>
                <a:lnTo>
                  <a:pt x="2538882" y="0"/>
                </a:lnTo>
                <a:lnTo>
                  <a:pt x="2675344" y="228600"/>
                </a:lnTo>
                <a:lnTo>
                  <a:pt x="2669044" y="228600"/>
                </a:lnTo>
                <a:lnTo>
                  <a:pt x="2663634" y="241300"/>
                </a:lnTo>
                <a:lnTo>
                  <a:pt x="2661297" y="241300"/>
                </a:lnTo>
                <a:lnTo>
                  <a:pt x="2657360" y="254000"/>
                </a:lnTo>
                <a:lnTo>
                  <a:pt x="2655811" y="254000"/>
                </a:lnTo>
                <a:lnTo>
                  <a:pt x="2653538" y="266700"/>
                </a:lnTo>
                <a:lnTo>
                  <a:pt x="2652865" y="266700"/>
                </a:lnTo>
                <a:lnTo>
                  <a:pt x="2652395" y="279400"/>
                </a:lnTo>
                <a:lnTo>
                  <a:pt x="2653982" y="279400"/>
                </a:lnTo>
                <a:lnTo>
                  <a:pt x="2655100" y="292100"/>
                </a:lnTo>
                <a:lnTo>
                  <a:pt x="2658211" y="292100"/>
                </a:lnTo>
                <a:lnTo>
                  <a:pt x="2660154" y="304800"/>
                </a:lnTo>
                <a:lnTo>
                  <a:pt x="2667533" y="304800"/>
                </a:lnTo>
                <a:lnTo>
                  <a:pt x="2670556" y="317500"/>
                </a:lnTo>
                <a:lnTo>
                  <a:pt x="2459875" y="673100"/>
                </a:lnTo>
                <a:lnTo>
                  <a:pt x="2292718" y="673100"/>
                </a:lnTo>
                <a:lnTo>
                  <a:pt x="2292718" y="685800"/>
                </a:lnTo>
                <a:lnTo>
                  <a:pt x="2154059" y="927100"/>
                </a:lnTo>
                <a:lnTo>
                  <a:pt x="2015401" y="685800"/>
                </a:lnTo>
                <a:lnTo>
                  <a:pt x="2292718" y="685800"/>
                </a:lnTo>
                <a:lnTo>
                  <a:pt x="2292718" y="673100"/>
                </a:lnTo>
                <a:lnTo>
                  <a:pt x="1987346" y="673100"/>
                </a:lnTo>
                <a:lnTo>
                  <a:pt x="1928088" y="571500"/>
                </a:lnTo>
                <a:lnTo>
                  <a:pt x="1920684" y="558800"/>
                </a:lnTo>
                <a:lnTo>
                  <a:pt x="1919401" y="558800"/>
                </a:lnTo>
                <a:lnTo>
                  <a:pt x="1904961" y="534543"/>
                </a:lnTo>
                <a:lnTo>
                  <a:pt x="1904961" y="558800"/>
                </a:lnTo>
                <a:lnTo>
                  <a:pt x="1472907" y="558800"/>
                </a:lnTo>
                <a:lnTo>
                  <a:pt x="1473923" y="546100"/>
                </a:lnTo>
                <a:lnTo>
                  <a:pt x="1474292" y="533400"/>
                </a:lnTo>
                <a:lnTo>
                  <a:pt x="1473631" y="533400"/>
                </a:lnTo>
                <a:lnTo>
                  <a:pt x="1470621" y="520700"/>
                </a:lnTo>
                <a:lnTo>
                  <a:pt x="1468335" y="520700"/>
                </a:lnTo>
                <a:lnTo>
                  <a:pt x="1462252" y="508000"/>
                </a:lnTo>
                <a:lnTo>
                  <a:pt x="1454289" y="508000"/>
                </a:lnTo>
                <a:lnTo>
                  <a:pt x="1586522" y="266700"/>
                </a:lnTo>
                <a:lnTo>
                  <a:pt x="1739290" y="266700"/>
                </a:lnTo>
                <a:lnTo>
                  <a:pt x="1904961" y="558800"/>
                </a:lnTo>
                <a:lnTo>
                  <a:pt x="1904961" y="534543"/>
                </a:lnTo>
                <a:lnTo>
                  <a:pt x="1881619" y="495300"/>
                </a:lnTo>
                <a:lnTo>
                  <a:pt x="1753692" y="266700"/>
                </a:lnTo>
                <a:lnTo>
                  <a:pt x="2187943" y="266700"/>
                </a:lnTo>
                <a:lnTo>
                  <a:pt x="2189086" y="279400"/>
                </a:lnTo>
                <a:lnTo>
                  <a:pt x="2190724" y="279400"/>
                </a:lnTo>
                <a:lnTo>
                  <a:pt x="2194991" y="292100"/>
                </a:lnTo>
                <a:lnTo>
                  <a:pt x="2203526" y="292100"/>
                </a:lnTo>
                <a:lnTo>
                  <a:pt x="2206853" y="304800"/>
                </a:lnTo>
                <a:lnTo>
                  <a:pt x="2267026" y="304800"/>
                </a:lnTo>
                <a:lnTo>
                  <a:pt x="2273579" y="292100"/>
                </a:lnTo>
                <a:lnTo>
                  <a:pt x="2276462" y="292100"/>
                </a:lnTo>
                <a:lnTo>
                  <a:pt x="2281428" y="279400"/>
                </a:lnTo>
                <a:lnTo>
                  <a:pt x="2286508" y="279400"/>
                </a:lnTo>
                <a:lnTo>
                  <a:pt x="2287524" y="266700"/>
                </a:lnTo>
                <a:lnTo>
                  <a:pt x="2288502" y="266700"/>
                </a:lnTo>
                <a:lnTo>
                  <a:pt x="2288463" y="254000"/>
                </a:lnTo>
                <a:lnTo>
                  <a:pt x="2287295" y="254000"/>
                </a:lnTo>
                <a:lnTo>
                  <a:pt x="2286203" y="241300"/>
                </a:lnTo>
                <a:lnTo>
                  <a:pt x="2282964" y="241300"/>
                </a:lnTo>
                <a:lnTo>
                  <a:pt x="2280882" y="228600"/>
                </a:lnTo>
                <a:lnTo>
                  <a:pt x="2272830" y="228600"/>
                </a:lnTo>
                <a:lnTo>
                  <a:pt x="2266162" y="215900"/>
                </a:lnTo>
                <a:lnTo>
                  <a:pt x="2250694" y="215900"/>
                </a:lnTo>
                <a:lnTo>
                  <a:pt x="2242248" y="203200"/>
                </a:lnTo>
                <a:lnTo>
                  <a:pt x="2225243" y="203200"/>
                </a:lnTo>
                <a:lnTo>
                  <a:pt x="2217089" y="215900"/>
                </a:lnTo>
                <a:lnTo>
                  <a:pt x="2202738" y="215900"/>
                </a:lnTo>
                <a:lnTo>
                  <a:pt x="2196896" y="228600"/>
                </a:lnTo>
                <a:lnTo>
                  <a:pt x="2194395" y="228600"/>
                </a:lnTo>
                <a:lnTo>
                  <a:pt x="2190292" y="241300"/>
                </a:lnTo>
                <a:lnTo>
                  <a:pt x="2188730" y="241300"/>
                </a:lnTo>
                <a:lnTo>
                  <a:pt x="2186622" y="254000"/>
                </a:lnTo>
                <a:lnTo>
                  <a:pt x="1757654" y="254000"/>
                </a:lnTo>
                <a:lnTo>
                  <a:pt x="1911642" y="0"/>
                </a:lnTo>
                <a:lnTo>
                  <a:pt x="1893277" y="0"/>
                </a:lnTo>
                <a:lnTo>
                  <a:pt x="1739290" y="254000"/>
                </a:lnTo>
                <a:lnTo>
                  <a:pt x="1572133" y="254000"/>
                </a:lnTo>
                <a:lnTo>
                  <a:pt x="1572133" y="266700"/>
                </a:lnTo>
                <a:lnTo>
                  <a:pt x="1443609" y="495300"/>
                </a:lnTo>
                <a:lnTo>
                  <a:pt x="1408404" y="495300"/>
                </a:lnTo>
                <a:lnTo>
                  <a:pt x="1281074" y="266700"/>
                </a:lnTo>
                <a:lnTo>
                  <a:pt x="1572133" y="266700"/>
                </a:lnTo>
                <a:lnTo>
                  <a:pt x="1572133" y="254000"/>
                </a:lnTo>
                <a:lnTo>
                  <a:pt x="1273898" y="254000"/>
                </a:lnTo>
                <a:lnTo>
                  <a:pt x="1119936" y="0"/>
                </a:lnTo>
                <a:lnTo>
                  <a:pt x="1101674" y="0"/>
                </a:lnTo>
                <a:lnTo>
                  <a:pt x="1261071" y="266700"/>
                </a:lnTo>
                <a:lnTo>
                  <a:pt x="1266698" y="266700"/>
                </a:lnTo>
                <a:lnTo>
                  <a:pt x="1396911" y="495300"/>
                </a:lnTo>
                <a:lnTo>
                  <a:pt x="1391793" y="495300"/>
                </a:lnTo>
                <a:lnTo>
                  <a:pt x="1387335" y="508000"/>
                </a:lnTo>
                <a:lnTo>
                  <a:pt x="1379753" y="520700"/>
                </a:lnTo>
                <a:lnTo>
                  <a:pt x="1376857" y="520700"/>
                </a:lnTo>
                <a:lnTo>
                  <a:pt x="1372844" y="533400"/>
                </a:lnTo>
                <a:lnTo>
                  <a:pt x="1371854" y="533400"/>
                </a:lnTo>
                <a:lnTo>
                  <a:pt x="1371904" y="546100"/>
                </a:lnTo>
                <a:lnTo>
                  <a:pt x="1372933" y="558800"/>
                </a:lnTo>
                <a:lnTo>
                  <a:pt x="1247254" y="558800"/>
                </a:lnTo>
                <a:lnTo>
                  <a:pt x="900430" y="1155700"/>
                </a:lnTo>
                <a:lnTo>
                  <a:pt x="931341" y="1219200"/>
                </a:lnTo>
                <a:lnTo>
                  <a:pt x="273011" y="1219200"/>
                </a:lnTo>
                <a:lnTo>
                  <a:pt x="270789" y="1206500"/>
                </a:lnTo>
                <a:lnTo>
                  <a:pt x="267512" y="1206500"/>
                </a:lnTo>
                <a:lnTo>
                  <a:pt x="258838" y="1193800"/>
                </a:lnTo>
                <a:lnTo>
                  <a:pt x="253758" y="1193800"/>
                </a:lnTo>
                <a:lnTo>
                  <a:pt x="242100" y="1181100"/>
                </a:lnTo>
                <a:lnTo>
                  <a:pt x="210312" y="1181100"/>
                </a:lnTo>
                <a:lnTo>
                  <a:pt x="25" y="825500"/>
                </a:lnTo>
                <a:lnTo>
                  <a:pt x="25" y="850900"/>
                </a:lnTo>
                <a:lnTo>
                  <a:pt x="194462" y="1193800"/>
                </a:lnTo>
                <a:lnTo>
                  <a:pt x="188925" y="1193800"/>
                </a:lnTo>
                <a:lnTo>
                  <a:pt x="184226" y="1206500"/>
                </a:lnTo>
                <a:lnTo>
                  <a:pt x="180327" y="1206500"/>
                </a:lnTo>
                <a:lnTo>
                  <a:pt x="177266" y="1219200"/>
                </a:lnTo>
                <a:lnTo>
                  <a:pt x="175107" y="1219200"/>
                </a:lnTo>
                <a:lnTo>
                  <a:pt x="173888" y="1231900"/>
                </a:lnTo>
                <a:lnTo>
                  <a:pt x="174802" y="1244600"/>
                </a:lnTo>
                <a:lnTo>
                  <a:pt x="176695" y="1244600"/>
                </a:lnTo>
                <a:lnTo>
                  <a:pt x="179501" y="1257300"/>
                </a:lnTo>
                <a:lnTo>
                  <a:pt x="183210" y="1257300"/>
                </a:lnTo>
                <a:lnTo>
                  <a:pt x="187845" y="1270000"/>
                </a:lnTo>
                <a:lnTo>
                  <a:pt x="193192" y="1270000"/>
                </a:lnTo>
                <a:lnTo>
                  <a:pt x="199059" y="1282700"/>
                </a:lnTo>
                <a:lnTo>
                  <a:pt x="212356" y="1282700"/>
                </a:lnTo>
                <a:lnTo>
                  <a:pt x="0" y="1651000"/>
                </a:lnTo>
                <a:lnTo>
                  <a:pt x="0" y="1676400"/>
                </a:lnTo>
                <a:lnTo>
                  <a:pt x="228180" y="1282700"/>
                </a:lnTo>
                <a:lnTo>
                  <a:pt x="252590" y="1282700"/>
                </a:lnTo>
                <a:lnTo>
                  <a:pt x="257759" y="1270000"/>
                </a:lnTo>
                <a:lnTo>
                  <a:pt x="266649" y="1270000"/>
                </a:lnTo>
                <a:lnTo>
                  <a:pt x="270078" y="1257300"/>
                </a:lnTo>
                <a:lnTo>
                  <a:pt x="274866" y="1244600"/>
                </a:lnTo>
                <a:lnTo>
                  <a:pt x="276059" y="1244600"/>
                </a:lnTo>
                <a:lnTo>
                  <a:pt x="275983" y="1231900"/>
                </a:lnTo>
                <a:lnTo>
                  <a:pt x="927379" y="1231900"/>
                </a:lnTo>
                <a:lnTo>
                  <a:pt x="927303" y="1244600"/>
                </a:lnTo>
                <a:lnTo>
                  <a:pt x="928408" y="1244600"/>
                </a:lnTo>
                <a:lnTo>
                  <a:pt x="932840" y="1257300"/>
                </a:lnTo>
                <a:lnTo>
                  <a:pt x="936015" y="1257300"/>
                </a:lnTo>
                <a:lnTo>
                  <a:pt x="944295" y="1270000"/>
                </a:lnTo>
                <a:lnTo>
                  <a:pt x="949121" y="1270000"/>
                </a:lnTo>
                <a:lnTo>
                  <a:pt x="960158" y="1282700"/>
                </a:lnTo>
                <a:lnTo>
                  <a:pt x="972210" y="1282700"/>
                </a:lnTo>
                <a:lnTo>
                  <a:pt x="1245158" y="1752600"/>
                </a:lnTo>
                <a:lnTo>
                  <a:pt x="1247267" y="1765300"/>
                </a:lnTo>
                <a:lnTo>
                  <a:pt x="1247508" y="1765300"/>
                </a:lnTo>
                <a:lnTo>
                  <a:pt x="1279753" y="1816100"/>
                </a:lnTo>
                <a:lnTo>
                  <a:pt x="967943" y="2362200"/>
                </a:lnTo>
                <a:lnTo>
                  <a:pt x="963993" y="2349500"/>
                </a:lnTo>
                <a:lnTo>
                  <a:pt x="944295" y="2349500"/>
                </a:lnTo>
                <a:lnTo>
                  <a:pt x="933284" y="2336800"/>
                </a:lnTo>
                <a:lnTo>
                  <a:pt x="927811" y="2336800"/>
                </a:lnTo>
                <a:lnTo>
                  <a:pt x="916901" y="2349500"/>
                </a:lnTo>
                <a:lnTo>
                  <a:pt x="897813" y="2349500"/>
                </a:lnTo>
                <a:lnTo>
                  <a:pt x="890384" y="2362200"/>
                </a:lnTo>
                <a:lnTo>
                  <a:pt x="887412" y="2362200"/>
                </a:lnTo>
                <a:lnTo>
                  <a:pt x="882992" y="2374900"/>
                </a:lnTo>
                <a:lnTo>
                  <a:pt x="881646" y="2387600"/>
                </a:lnTo>
                <a:lnTo>
                  <a:pt x="880681" y="2400300"/>
                </a:lnTo>
                <a:lnTo>
                  <a:pt x="287540" y="2400300"/>
                </a:lnTo>
                <a:lnTo>
                  <a:pt x="286219" y="2387600"/>
                </a:lnTo>
                <a:lnTo>
                  <a:pt x="285254" y="2387600"/>
                </a:lnTo>
                <a:lnTo>
                  <a:pt x="282676" y="2374900"/>
                </a:lnTo>
                <a:lnTo>
                  <a:pt x="275247" y="2374900"/>
                </a:lnTo>
                <a:lnTo>
                  <a:pt x="270510" y="2362200"/>
                </a:lnTo>
                <a:lnTo>
                  <a:pt x="259397" y="2362200"/>
                </a:lnTo>
                <a:lnTo>
                  <a:pt x="253199" y="2349500"/>
                </a:lnTo>
                <a:lnTo>
                  <a:pt x="229717" y="2349500"/>
                </a:lnTo>
                <a:lnTo>
                  <a:pt x="0" y="1955800"/>
                </a:lnTo>
                <a:lnTo>
                  <a:pt x="0" y="1981200"/>
                </a:lnTo>
                <a:lnTo>
                  <a:pt x="217932" y="2349500"/>
                </a:lnTo>
                <a:lnTo>
                  <a:pt x="213906" y="2362200"/>
                </a:lnTo>
                <a:lnTo>
                  <a:pt x="200012" y="2362200"/>
                </a:lnTo>
                <a:lnTo>
                  <a:pt x="194513" y="2374900"/>
                </a:lnTo>
                <a:lnTo>
                  <a:pt x="192214" y="2374900"/>
                </a:lnTo>
                <a:lnTo>
                  <a:pt x="188556" y="2387600"/>
                </a:lnTo>
                <a:lnTo>
                  <a:pt x="187248" y="2387600"/>
                </a:lnTo>
                <a:lnTo>
                  <a:pt x="185674" y="2400300"/>
                </a:lnTo>
                <a:lnTo>
                  <a:pt x="185420" y="2400300"/>
                </a:lnTo>
                <a:lnTo>
                  <a:pt x="186016" y="2413000"/>
                </a:lnTo>
                <a:lnTo>
                  <a:pt x="186855" y="2413000"/>
                </a:lnTo>
                <a:lnTo>
                  <a:pt x="189585" y="2425700"/>
                </a:lnTo>
                <a:lnTo>
                  <a:pt x="191452" y="2425700"/>
                </a:lnTo>
                <a:lnTo>
                  <a:pt x="196151" y="2438400"/>
                </a:lnTo>
                <a:lnTo>
                  <a:pt x="205282" y="2438400"/>
                </a:lnTo>
                <a:lnTo>
                  <a:pt x="208788" y="2451100"/>
                </a:lnTo>
                <a:lnTo>
                  <a:pt x="258343" y="2451100"/>
                </a:lnTo>
                <a:lnTo>
                  <a:pt x="265861" y="2438400"/>
                </a:lnTo>
                <a:lnTo>
                  <a:pt x="278168" y="2438400"/>
                </a:lnTo>
                <a:lnTo>
                  <a:pt x="282663" y="2425700"/>
                </a:lnTo>
                <a:lnTo>
                  <a:pt x="284416" y="2425700"/>
                </a:lnTo>
                <a:lnTo>
                  <a:pt x="285673" y="2413000"/>
                </a:lnTo>
                <a:lnTo>
                  <a:pt x="886828" y="2413000"/>
                </a:lnTo>
                <a:lnTo>
                  <a:pt x="888415" y="2425700"/>
                </a:lnTo>
                <a:lnTo>
                  <a:pt x="897013" y="2425700"/>
                </a:lnTo>
                <a:lnTo>
                  <a:pt x="902296" y="2438400"/>
                </a:lnTo>
                <a:lnTo>
                  <a:pt x="963015" y="2438400"/>
                </a:lnTo>
                <a:lnTo>
                  <a:pt x="968184" y="2425700"/>
                </a:lnTo>
                <a:lnTo>
                  <a:pt x="974712" y="2425700"/>
                </a:lnTo>
                <a:lnTo>
                  <a:pt x="976503" y="2413000"/>
                </a:lnTo>
                <a:lnTo>
                  <a:pt x="980719" y="2413000"/>
                </a:lnTo>
                <a:lnTo>
                  <a:pt x="982446" y="2400300"/>
                </a:lnTo>
                <a:lnTo>
                  <a:pt x="982980" y="2400300"/>
                </a:lnTo>
                <a:lnTo>
                  <a:pt x="983361" y="2387600"/>
                </a:lnTo>
                <a:lnTo>
                  <a:pt x="982218" y="2387600"/>
                </a:lnTo>
                <a:lnTo>
                  <a:pt x="981392" y="2374900"/>
                </a:lnTo>
                <a:lnTo>
                  <a:pt x="977620" y="2374900"/>
                </a:lnTo>
                <a:lnTo>
                  <a:pt x="975842" y="2362200"/>
                </a:lnTo>
                <a:lnTo>
                  <a:pt x="1293317" y="1816100"/>
                </a:lnTo>
                <a:lnTo>
                  <a:pt x="1261059" y="1765300"/>
                </a:lnTo>
                <a:lnTo>
                  <a:pt x="1940864" y="1765300"/>
                </a:lnTo>
                <a:lnTo>
                  <a:pt x="1948091" y="1752600"/>
                </a:lnTo>
                <a:lnTo>
                  <a:pt x="2266213" y="1193800"/>
                </a:lnTo>
                <a:lnTo>
                  <a:pt x="2284831" y="1193800"/>
                </a:lnTo>
                <a:lnTo>
                  <a:pt x="2290216" y="1181100"/>
                </a:lnTo>
                <a:lnTo>
                  <a:pt x="2292273" y="1181100"/>
                </a:lnTo>
                <a:lnTo>
                  <a:pt x="2295118" y="1168400"/>
                </a:lnTo>
                <a:lnTo>
                  <a:pt x="2295829" y="1168400"/>
                </a:lnTo>
                <a:lnTo>
                  <a:pt x="2295829" y="1155700"/>
                </a:lnTo>
                <a:lnTo>
                  <a:pt x="2295118" y="1155700"/>
                </a:lnTo>
                <a:lnTo>
                  <a:pt x="2292273" y="1143000"/>
                </a:lnTo>
                <a:lnTo>
                  <a:pt x="2290216" y="1143000"/>
                </a:lnTo>
                <a:lnTo>
                  <a:pt x="2284831" y="1130300"/>
                </a:lnTo>
                <a:lnTo>
                  <a:pt x="2270429" y="1130300"/>
                </a:lnTo>
                <a:lnTo>
                  <a:pt x="2266213" y="1117600"/>
                </a:lnTo>
                <a:lnTo>
                  <a:pt x="2249271" y="1088910"/>
                </a:lnTo>
                <a:lnTo>
                  <a:pt x="2249271" y="1117600"/>
                </a:lnTo>
                <a:lnTo>
                  <a:pt x="2241931" y="1130300"/>
                </a:lnTo>
                <a:lnTo>
                  <a:pt x="2235631" y="1130300"/>
                </a:lnTo>
                <a:lnTo>
                  <a:pt x="2225141" y="1143000"/>
                </a:lnTo>
                <a:lnTo>
                  <a:pt x="2221788" y="1143000"/>
                </a:lnTo>
                <a:lnTo>
                  <a:pt x="2220328" y="1155700"/>
                </a:lnTo>
                <a:lnTo>
                  <a:pt x="2025370" y="1155700"/>
                </a:lnTo>
                <a:lnTo>
                  <a:pt x="2008441" y="1126248"/>
                </a:lnTo>
                <a:lnTo>
                  <a:pt x="2008441" y="1155700"/>
                </a:lnTo>
                <a:lnTo>
                  <a:pt x="1908784" y="1155700"/>
                </a:lnTo>
                <a:lnTo>
                  <a:pt x="1894141" y="1130236"/>
                </a:lnTo>
                <a:lnTo>
                  <a:pt x="1894141" y="1168400"/>
                </a:lnTo>
                <a:lnTo>
                  <a:pt x="1748142" y="1422400"/>
                </a:lnTo>
                <a:lnTo>
                  <a:pt x="1447596" y="1422400"/>
                </a:lnTo>
                <a:lnTo>
                  <a:pt x="1297330" y="1155700"/>
                </a:lnTo>
                <a:lnTo>
                  <a:pt x="1447596" y="901700"/>
                </a:lnTo>
                <a:lnTo>
                  <a:pt x="1748116" y="901700"/>
                </a:lnTo>
                <a:lnTo>
                  <a:pt x="1894116" y="1155700"/>
                </a:lnTo>
                <a:lnTo>
                  <a:pt x="1645754" y="1155700"/>
                </a:lnTo>
                <a:lnTo>
                  <a:pt x="1644891" y="1143000"/>
                </a:lnTo>
                <a:lnTo>
                  <a:pt x="1638795" y="1143000"/>
                </a:lnTo>
                <a:lnTo>
                  <a:pt x="1635963" y="1130300"/>
                </a:lnTo>
                <a:lnTo>
                  <a:pt x="1625358" y="1130300"/>
                </a:lnTo>
                <a:lnTo>
                  <a:pt x="1617052" y="1117600"/>
                </a:lnTo>
                <a:lnTo>
                  <a:pt x="1598841" y="1117600"/>
                </a:lnTo>
                <a:lnTo>
                  <a:pt x="1589836" y="1130300"/>
                </a:lnTo>
                <a:lnTo>
                  <a:pt x="1578749" y="1130300"/>
                </a:lnTo>
                <a:lnTo>
                  <a:pt x="1575955" y="1143000"/>
                </a:lnTo>
                <a:lnTo>
                  <a:pt x="1571815" y="1143000"/>
                </a:lnTo>
                <a:lnTo>
                  <a:pt x="1570621" y="1155700"/>
                </a:lnTo>
                <a:lnTo>
                  <a:pt x="1569999" y="1168400"/>
                </a:lnTo>
                <a:lnTo>
                  <a:pt x="1570583" y="1168400"/>
                </a:lnTo>
                <a:lnTo>
                  <a:pt x="1573555" y="1181100"/>
                </a:lnTo>
                <a:lnTo>
                  <a:pt x="1575841" y="1181100"/>
                </a:lnTo>
                <a:lnTo>
                  <a:pt x="1581988" y="1193800"/>
                </a:lnTo>
                <a:lnTo>
                  <a:pt x="1634553" y="1193800"/>
                </a:lnTo>
                <a:lnTo>
                  <a:pt x="1637817" y="1181100"/>
                </a:lnTo>
                <a:lnTo>
                  <a:pt x="1643049" y="1181100"/>
                </a:lnTo>
                <a:lnTo>
                  <a:pt x="1644827" y="1168400"/>
                </a:lnTo>
                <a:lnTo>
                  <a:pt x="1894141" y="1168400"/>
                </a:lnTo>
                <a:lnTo>
                  <a:pt x="1894141" y="1130236"/>
                </a:lnTo>
                <a:lnTo>
                  <a:pt x="1762734" y="901700"/>
                </a:lnTo>
                <a:lnTo>
                  <a:pt x="1755432" y="889000"/>
                </a:lnTo>
                <a:lnTo>
                  <a:pt x="1440268" y="889000"/>
                </a:lnTo>
                <a:lnTo>
                  <a:pt x="1282700" y="1155700"/>
                </a:lnTo>
                <a:lnTo>
                  <a:pt x="1440281" y="1435100"/>
                </a:lnTo>
                <a:lnTo>
                  <a:pt x="1755444" y="1435100"/>
                </a:lnTo>
                <a:lnTo>
                  <a:pt x="1762747" y="1422400"/>
                </a:lnTo>
                <a:lnTo>
                  <a:pt x="1908797" y="1168400"/>
                </a:lnTo>
                <a:lnTo>
                  <a:pt x="2008428" y="1168400"/>
                </a:lnTo>
                <a:lnTo>
                  <a:pt x="1805266" y="1524000"/>
                </a:lnTo>
                <a:lnTo>
                  <a:pt x="1390446" y="1524000"/>
                </a:lnTo>
                <a:lnTo>
                  <a:pt x="1183043" y="1155700"/>
                </a:lnTo>
                <a:lnTo>
                  <a:pt x="1390446" y="800100"/>
                </a:lnTo>
                <a:lnTo>
                  <a:pt x="1805266" y="800100"/>
                </a:lnTo>
                <a:lnTo>
                  <a:pt x="2008441" y="1155700"/>
                </a:lnTo>
                <a:lnTo>
                  <a:pt x="2008441" y="1126248"/>
                </a:lnTo>
                <a:lnTo>
                  <a:pt x="1821040" y="800100"/>
                </a:lnTo>
                <a:lnTo>
                  <a:pt x="1813737" y="787400"/>
                </a:lnTo>
                <a:lnTo>
                  <a:pt x="1381975" y="787400"/>
                </a:lnTo>
                <a:lnTo>
                  <a:pt x="1166101" y="1155700"/>
                </a:lnTo>
                <a:lnTo>
                  <a:pt x="1379855" y="1536700"/>
                </a:lnTo>
                <a:lnTo>
                  <a:pt x="1813737" y="1536700"/>
                </a:lnTo>
                <a:lnTo>
                  <a:pt x="1821040" y="1524000"/>
                </a:lnTo>
                <a:lnTo>
                  <a:pt x="2025370" y="1168400"/>
                </a:lnTo>
                <a:lnTo>
                  <a:pt x="2220328" y="1168400"/>
                </a:lnTo>
                <a:lnTo>
                  <a:pt x="2221788" y="1181100"/>
                </a:lnTo>
                <a:lnTo>
                  <a:pt x="2225141" y="1181100"/>
                </a:lnTo>
                <a:lnTo>
                  <a:pt x="2235644" y="1193800"/>
                </a:lnTo>
                <a:lnTo>
                  <a:pt x="2249271" y="1193800"/>
                </a:lnTo>
                <a:lnTo>
                  <a:pt x="1932406" y="1752600"/>
                </a:lnTo>
                <a:lnTo>
                  <a:pt x="1255725" y="1752600"/>
                </a:lnTo>
                <a:lnTo>
                  <a:pt x="988745" y="1282700"/>
                </a:lnTo>
                <a:lnTo>
                  <a:pt x="999896" y="1282700"/>
                </a:lnTo>
                <a:lnTo>
                  <a:pt x="1009942" y="1270000"/>
                </a:lnTo>
                <a:lnTo>
                  <a:pt x="1014310" y="1270000"/>
                </a:lnTo>
                <a:lnTo>
                  <a:pt x="1021740" y="1257300"/>
                </a:lnTo>
                <a:lnTo>
                  <a:pt x="1024585" y="1257300"/>
                </a:lnTo>
                <a:lnTo>
                  <a:pt x="1028534" y="1244600"/>
                </a:lnTo>
                <a:lnTo>
                  <a:pt x="1029538" y="1244600"/>
                </a:lnTo>
                <a:lnTo>
                  <a:pt x="1029538" y="1231900"/>
                </a:lnTo>
                <a:lnTo>
                  <a:pt x="1028928" y="1231900"/>
                </a:lnTo>
                <a:lnTo>
                  <a:pt x="1031494" y="1219200"/>
                </a:lnTo>
                <a:lnTo>
                  <a:pt x="1026477" y="1219200"/>
                </a:lnTo>
                <a:lnTo>
                  <a:pt x="1024978" y="1206500"/>
                </a:lnTo>
                <a:lnTo>
                  <a:pt x="1017917" y="1206500"/>
                </a:lnTo>
                <a:lnTo>
                  <a:pt x="1014971" y="1193800"/>
                </a:lnTo>
                <a:lnTo>
                  <a:pt x="1004557" y="1193800"/>
                </a:lnTo>
                <a:lnTo>
                  <a:pt x="996569" y="1181100"/>
                </a:lnTo>
                <a:lnTo>
                  <a:pt x="957795" y="1181100"/>
                </a:lnTo>
                <a:lnTo>
                  <a:pt x="953846" y="1193800"/>
                </a:lnTo>
                <a:lnTo>
                  <a:pt x="940219" y="1193800"/>
                </a:lnTo>
                <a:lnTo>
                  <a:pt x="917435" y="1155700"/>
                </a:lnTo>
                <a:lnTo>
                  <a:pt x="1255725" y="571500"/>
                </a:lnTo>
                <a:lnTo>
                  <a:pt x="1384858" y="571500"/>
                </a:lnTo>
                <a:lnTo>
                  <a:pt x="1386547" y="584200"/>
                </a:lnTo>
                <a:lnTo>
                  <a:pt x="1404734" y="584200"/>
                </a:lnTo>
                <a:lnTo>
                  <a:pt x="1410817" y="596900"/>
                </a:lnTo>
                <a:lnTo>
                  <a:pt x="1436243" y="596900"/>
                </a:lnTo>
                <a:lnTo>
                  <a:pt x="1442364" y="584200"/>
                </a:lnTo>
                <a:lnTo>
                  <a:pt x="1459941" y="584200"/>
                </a:lnTo>
                <a:lnTo>
                  <a:pt x="1462709" y="571500"/>
                </a:lnTo>
                <a:lnTo>
                  <a:pt x="1912162" y="571500"/>
                </a:lnTo>
                <a:lnTo>
                  <a:pt x="1978850" y="685800"/>
                </a:lnTo>
                <a:lnTo>
                  <a:pt x="1999043" y="685800"/>
                </a:lnTo>
                <a:lnTo>
                  <a:pt x="2249271" y="1117600"/>
                </a:lnTo>
                <a:lnTo>
                  <a:pt x="2249271" y="1088910"/>
                </a:lnTo>
                <a:lnTo>
                  <a:pt x="2161235" y="939800"/>
                </a:lnTo>
                <a:lnTo>
                  <a:pt x="2168525" y="927100"/>
                </a:lnTo>
                <a:lnTo>
                  <a:pt x="2307107" y="685800"/>
                </a:lnTo>
                <a:lnTo>
                  <a:pt x="2467076" y="685800"/>
                </a:lnTo>
                <a:lnTo>
                  <a:pt x="2474455" y="673100"/>
                </a:lnTo>
                <a:lnTo>
                  <a:pt x="2680995" y="317500"/>
                </a:lnTo>
                <a:lnTo>
                  <a:pt x="2732227" y="317500"/>
                </a:lnTo>
                <a:lnTo>
                  <a:pt x="2738285" y="304800"/>
                </a:lnTo>
                <a:lnTo>
                  <a:pt x="2747911" y="304800"/>
                </a:lnTo>
                <a:lnTo>
                  <a:pt x="2751302" y="292100"/>
                </a:lnTo>
                <a:lnTo>
                  <a:pt x="2752585" y="292100"/>
                </a:lnTo>
                <a:lnTo>
                  <a:pt x="2754338" y="279400"/>
                </a:lnTo>
                <a:lnTo>
                  <a:pt x="2754782" y="279400"/>
                </a:lnTo>
                <a:lnTo>
                  <a:pt x="2754820" y="266700"/>
                </a:lnTo>
                <a:close/>
              </a:path>
            </a:pathLst>
          </a:custGeom>
          <a:solidFill>
            <a:srgbClr val="04F4F9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086100" y="8157350"/>
            <a:ext cx="2200274" cy="212964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385"/>
              <a:t>CRONOGRAMA</a:t>
            </a:r>
            <a:r>
              <a:rPr dirty="0" spc="-335"/>
              <a:t> </a:t>
            </a:r>
            <a:r>
              <a:rPr dirty="0" spc="110"/>
              <a:t>DEL</a:t>
            </a:r>
            <a:r>
              <a:rPr dirty="0" spc="-335"/>
              <a:t> </a:t>
            </a:r>
            <a:r>
              <a:rPr dirty="0" spc="190"/>
              <a:t>PROYECTO</a:t>
            </a:r>
          </a:p>
        </p:txBody>
      </p:sp>
      <p:sp>
        <p:nvSpPr>
          <p:cNvPr id="6" name="object 6" descr=""/>
          <p:cNvSpPr txBox="1"/>
          <p:nvPr/>
        </p:nvSpPr>
        <p:spPr>
          <a:xfrm>
            <a:off x="657052" y="6991539"/>
            <a:ext cx="2503805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130">
                <a:solidFill>
                  <a:srgbClr val="FFFFFF"/>
                </a:solidFill>
                <a:latin typeface="Tahoma"/>
                <a:cs typeface="Tahoma"/>
              </a:rPr>
              <a:t>Levantamiento</a:t>
            </a:r>
            <a:r>
              <a:rPr dirty="0" sz="2200" spc="3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 spc="110">
                <a:solidFill>
                  <a:srgbClr val="FFFFFF"/>
                </a:solidFill>
                <a:latin typeface="Tahoma"/>
                <a:cs typeface="Tahoma"/>
              </a:rPr>
              <a:t>de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855887" y="7401114"/>
            <a:ext cx="2105660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114">
                <a:solidFill>
                  <a:srgbClr val="FFFFFF"/>
                </a:solidFill>
                <a:latin typeface="Tahoma"/>
                <a:cs typeface="Tahoma"/>
              </a:rPr>
              <a:t>requerimientos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3001676" y="4140987"/>
            <a:ext cx="2693670" cy="12541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12700" marR="5080">
              <a:lnSpc>
                <a:spcPct val="122200"/>
              </a:lnSpc>
              <a:spcBef>
                <a:spcPts val="95"/>
              </a:spcBef>
            </a:pPr>
            <a:r>
              <a:rPr dirty="0" sz="2200" spc="125">
                <a:solidFill>
                  <a:srgbClr val="FFFFFF"/>
                </a:solidFill>
                <a:latin typeface="Tahoma"/>
                <a:cs typeface="Tahoma"/>
              </a:rPr>
              <a:t>Diseño </a:t>
            </a:r>
            <a:r>
              <a:rPr dirty="0" sz="2200" spc="145">
                <a:solidFill>
                  <a:srgbClr val="FFFFFF"/>
                </a:solidFill>
                <a:latin typeface="Tahoma"/>
                <a:cs typeface="Tahoma"/>
              </a:rPr>
              <a:t>arquitectónico</a:t>
            </a:r>
            <a:r>
              <a:rPr dirty="0" sz="2200" spc="2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>
                <a:solidFill>
                  <a:srgbClr val="FFFFFF"/>
                </a:solidFill>
                <a:latin typeface="Tahoma"/>
                <a:cs typeface="Tahoma"/>
              </a:rPr>
              <a:t>y</a:t>
            </a:r>
            <a:r>
              <a:rPr dirty="0" sz="2200" spc="2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 spc="110">
                <a:solidFill>
                  <a:srgbClr val="FFFFFF"/>
                </a:solidFill>
                <a:latin typeface="Tahoma"/>
                <a:cs typeface="Tahoma"/>
              </a:rPr>
              <a:t>de datos</a:t>
            </a:r>
            <a:endParaRPr sz="2200">
              <a:latin typeface="Tahoma"/>
              <a:cs typeface="Tahoma"/>
            </a:endParaRPr>
          </a:p>
        </p:txBody>
      </p:sp>
      <p:grpSp>
        <p:nvGrpSpPr>
          <p:cNvPr id="9" name="object 9" descr=""/>
          <p:cNvGrpSpPr/>
          <p:nvPr/>
        </p:nvGrpSpPr>
        <p:grpSpPr>
          <a:xfrm>
            <a:off x="1468754" y="4831238"/>
            <a:ext cx="14939644" cy="2301875"/>
            <a:chOff x="1468754" y="4831238"/>
            <a:chExt cx="14939644" cy="2301875"/>
          </a:xfrm>
        </p:grpSpPr>
        <p:sp>
          <p:nvSpPr>
            <p:cNvPr id="10" name="object 10" descr=""/>
            <p:cNvSpPr/>
            <p:nvPr/>
          </p:nvSpPr>
          <p:spPr>
            <a:xfrm>
              <a:off x="1880781" y="5087149"/>
              <a:ext cx="14527530" cy="2045970"/>
            </a:xfrm>
            <a:custGeom>
              <a:avLst/>
              <a:gdLst/>
              <a:ahLst/>
              <a:cxnLst/>
              <a:rect l="l" t="t" r="r" b="b"/>
              <a:pathLst>
                <a:path w="14527530" h="2045970">
                  <a:moveTo>
                    <a:pt x="14527530" y="0"/>
                  </a:moveTo>
                  <a:lnTo>
                    <a:pt x="14470380" y="0"/>
                  </a:lnTo>
                  <a:lnTo>
                    <a:pt x="14470380" y="997902"/>
                  </a:lnTo>
                  <a:lnTo>
                    <a:pt x="12115800" y="997902"/>
                  </a:lnTo>
                  <a:lnTo>
                    <a:pt x="12115800" y="616902"/>
                  </a:lnTo>
                  <a:lnTo>
                    <a:pt x="12058650" y="616902"/>
                  </a:lnTo>
                  <a:lnTo>
                    <a:pt x="12058650" y="997902"/>
                  </a:lnTo>
                  <a:lnTo>
                    <a:pt x="9704070" y="997902"/>
                  </a:lnTo>
                  <a:lnTo>
                    <a:pt x="9704070" y="0"/>
                  </a:lnTo>
                  <a:lnTo>
                    <a:pt x="9646920" y="0"/>
                  </a:lnTo>
                  <a:lnTo>
                    <a:pt x="9646920" y="997902"/>
                  </a:lnTo>
                  <a:lnTo>
                    <a:pt x="7292340" y="997902"/>
                  </a:lnTo>
                  <a:lnTo>
                    <a:pt x="7292340" y="616902"/>
                  </a:lnTo>
                  <a:lnTo>
                    <a:pt x="7235190" y="616902"/>
                  </a:lnTo>
                  <a:lnTo>
                    <a:pt x="7235190" y="997902"/>
                  </a:lnTo>
                  <a:lnTo>
                    <a:pt x="4880610" y="997902"/>
                  </a:lnTo>
                  <a:lnTo>
                    <a:pt x="4880610" y="0"/>
                  </a:lnTo>
                  <a:lnTo>
                    <a:pt x="4823460" y="0"/>
                  </a:lnTo>
                  <a:lnTo>
                    <a:pt x="4823460" y="997902"/>
                  </a:lnTo>
                  <a:lnTo>
                    <a:pt x="2468880" y="997902"/>
                  </a:lnTo>
                  <a:lnTo>
                    <a:pt x="2468880" y="616902"/>
                  </a:lnTo>
                  <a:lnTo>
                    <a:pt x="2411730" y="616902"/>
                  </a:lnTo>
                  <a:lnTo>
                    <a:pt x="2411730" y="997902"/>
                  </a:lnTo>
                  <a:lnTo>
                    <a:pt x="57150" y="997902"/>
                  </a:lnTo>
                  <a:lnTo>
                    <a:pt x="57150" y="0"/>
                  </a:lnTo>
                  <a:lnTo>
                    <a:pt x="0" y="0"/>
                  </a:lnTo>
                  <a:lnTo>
                    <a:pt x="0" y="1428750"/>
                  </a:lnTo>
                  <a:lnTo>
                    <a:pt x="57150" y="1428750"/>
                  </a:lnTo>
                  <a:lnTo>
                    <a:pt x="57150" y="1055052"/>
                  </a:lnTo>
                  <a:lnTo>
                    <a:pt x="2411730" y="1055052"/>
                  </a:lnTo>
                  <a:lnTo>
                    <a:pt x="2411730" y="2045652"/>
                  </a:lnTo>
                  <a:lnTo>
                    <a:pt x="2468880" y="2045652"/>
                  </a:lnTo>
                  <a:lnTo>
                    <a:pt x="2468880" y="1055052"/>
                  </a:lnTo>
                  <a:lnTo>
                    <a:pt x="4823460" y="1055052"/>
                  </a:lnTo>
                  <a:lnTo>
                    <a:pt x="4823460" y="1428750"/>
                  </a:lnTo>
                  <a:lnTo>
                    <a:pt x="4880610" y="1428750"/>
                  </a:lnTo>
                  <a:lnTo>
                    <a:pt x="4880610" y="1055052"/>
                  </a:lnTo>
                  <a:lnTo>
                    <a:pt x="7235190" y="1055052"/>
                  </a:lnTo>
                  <a:lnTo>
                    <a:pt x="7235190" y="2045652"/>
                  </a:lnTo>
                  <a:lnTo>
                    <a:pt x="7292340" y="2045652"/>
                  </a:lnTo>
                  <a:lnTo>
                    <a:pt x="7292340" y="1055052"/>
                  </a:lnTo>
                  <a:lnTo>
                    <a:pt x="9646920" y="1055052"/>
                  </a:lnTo>
                  <a:lnTo>
                    <a:pt x="9646920" y="1428750"/>
                  </a:lnTo>
                  <a:lnTo>
                    <a:pt x="9704070" y="1428750"/>
                  </a:lnTo>
                  <a:lnTo>
                    <a:pt x="9704070" y="1055052"/>
                  </a:lnTo>
                  <a:lnTo>
                    <a:pt x="12058650" y="1055052"/>
                  </a:lnTo>
                  <a:lnTo>
                    <a:pt x="12058650" y="2045652"/>
                  </a:lnTo>
                  <a:lnTo>
                    <a:pt x="12115800" y="2045652"/>
                  </a:lnTo>
                  <a:lnTo>
                    <a:pt x="12115800" y="1055052"/>
                  </a:lnTo>
                  <a:lnTo>
                    <a:pt x="14470380" y="1055052"/>
                  </a:lnTo>
                  <a:lnTo>
                    <a:pt x="14470380" y="1428750"/>
                  </a:lnTo>
                  <a:lnTo>
                    <a:pt x="14527530" y="1428750"/>
                  </a:lnTo>
                  <a:lnTo>
                    <a:pt x="14527530" y="0"/>
                  </a:lnTo>
                  <a:close/>
                </a:path>
              </a:pathLst>
            </a:custGeom>
            <a:solidFill>
              <a:srgbClr val="20E4F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1468754" y="4831238"/>
              <a:ext cx="876300" cy="876300"/>
            </a:xfrm>
            <a:custGeom>
              <a:avLst/>
              <a:gdLst/>
              <a:ahLst/>
              <a:cxnLst/>
              <a:rect l="l" t="t" r="r" b="b"/>
              <a:pathLst>
                <a:path w="876300" h="876300">
                  <a:moveTo>
                    <a:pt x="496903" y="876300"/>
                  </a:moveTo>
                  <a:lnTo>
                    <a:pt x="383117" y="876300"/>
                  </a:lnTo>
                  <a:lnTo>
                    <a:pt x="375447" y="875258"/>
                  </a:lnTo>
                  <a:lnTo>
                    <a:pt x="333096" y="866834"/>
                  </a:lnTo>
                  <a:lnTo>
                    <a:pt x="291775" y="854299"/>
                  </a:lnTo>
                  <a:lnTo>
                    <a:pt x="251881" y="837775"/>
                  </a:lnTo>
                  <a:lnTo>
                    <a:pt x="213799" y="817419"/>
                  </a:lnTo>
                  <a:lnTo>
                    <a:pt x="177896" y="793429"/>
                  </a:lnTo>
                  <a:lnTo>
                    <a:pt x="144517" y="766036"/>
                  </a:lnTo>
                  <a:lnTo>
                    <a:pt x="113983" y="735503"/>
                  </a:lnTo>
                  <a:lnTo>
                    <a:pt x="86590" y="702124"/>
                  </a:lnTo>
                  <a:lnTo>
                    <a:pt x="62600" y="666220"/>
                  </a:lnTo>
                  <a:lnTo>
                    <a:pt x="42245" y="628138"/>
                  </a:lnTo>
                  <a:lnTo>
                    <a:pt x="25720" y="588245"/>
                  </a:lnTo>
                  <a:lnTo>
                    <a:pt x="13186" y="546924"/>
                  </a:lnTo>
                  <a:lnTo>
                    <a:pt x="4762" y="504573"/>
                  </a:lnTo>
                  <a:lnTo>
                    <a:pt x="529" y="461600"/>
                  </a:lnTo>
                  <a:lnTo>
                    <a:pt x="0" y="440010"/>
                  </a:lnTo>
                  <a:lnTo>
                    <a:pt x="132" y="429208"/>
                  </a:lnTo>
                  <a:lnTo>
                    <a:pt x="3309" y="386145"/>
                  </a:lnTo>
                  <a:lnTo>
                    <a:pt x="10691" y="343600"/>
                  </a:lnTo>
                  <a:lnTo>
                    <a:pt x="22208" y="301983"/>
                  </a:lnTo>
                  <a:lnTo>
                    <a:pt x="37749" y="261696"/>
                  </a:lnTo>
                  <a:lnTo>
                    <a:pt x="57164" y="223127"/>
                  </a:lnTo>
                  <a:lnTo>
                    <a:pt x="80266" y="186645"/>
                  </a:lnTo>
                  <a:lnTo>
                    <a:pt x="106832" y="152604"/>
                  </a:lnTo>
                  <a:lnTo>
                    <a:pt x="136607" y="121331"/>
                  </a:lnTo>
                  <a:lnTo>
                    <a:pt x="169304" y="93127"/>
                  </a:lnTo>
                  <a:lnTo>
                    <a:pt x="204608" y="68264"/>
                  </a:lnTo>
                  <a:lnTo>
                    <a:pt x="242179" y="46980"/>
                  </a:lnTo>
                  <a:lnTo>
                    <a:pt x="281655" y="29482"/>
                  </a:lnTo>
                  <a:lnTo>
                    <a:pt x="322657" y="15937"/>
                  </a:lnTo>
                  <a:lnTo>
                    <a:pt x="364788" y="6477"/>
                  </a:lnTo>
                  <a:lnTo>
                    <a:pt x="407644" y="1191"/>
                  </a:lnTo>
                  <a:lnTo>
                    <a:pt x="440010" y="0"/>
                  </a:lnTo>
                  <a:lnTo>
                    <a:pt x="450811" y="132"/>
                  </a:lnTo>
                  <a:lnTo>
                    <a:pt x="493875" y="3309"/>
                  </a:lnTo>
                  <a:lnTo>
                    <a:pt x="536420" y="10691"/>
                  </a:lnTo>
                  <a:lnTo>
                    <a:pt x="578036" y="22208"/>
                  </a:lnTo>
                  <a:lnTo>
                    <a:pt x="618323" y="37749"/>
                  </a:lnTo>
                  <a:lnTo>
                    <a:pt x="656893" y="57164"/>
                  </a:lnTo>
                  <a:lnTo>
                    <a:pt x="693374" y="80266"/>
                  </a:lnTo>
                  <a:lnTo>
                    <a:pt x="727415" y="106832"/>
                  </a:lnTo>
                  <a:lnTo>
                    <a:pt x="758688" y="136607"/>
                  </a:lnTo>
                  <a:lnTo>
                    <a:pt x="786892" y="169304"/>
                  </a:lnTo>
                  <a:lnTo>
                    <a:pt x="811756" y="204608"/>
                  </a:lnTo>
                  <a:lnTo>
                    <a:pt x="833039" y="242179"/>
                  </a:lnTo>
                  <a:lnTo>
                    <a:pt x="850538" y="281655"/>
                  </a:lnTo>
                  <a:lnTo>
                    <a:pt x="864082" y="322656"/>
                  </a:lnTo>
                  <a:lnTo>
                    <a:pt x="873543" y="364788"/>
                  </a:lnTo>
                  <a:lnTo>
                    <a:pt x="876300" y="383116"/>
                  </a:lnTo>
                  <a:lnTo>
                    <a:pt x="876300" y="496903"/>
                  </a:lnTo>
                  <a:lnTo>
                    <a:pt x="869328" y="536420"/>
                  </a:lnTo>
                  <a:lnTo>
                    <a:pt x="857811" y="578036"/>
                  </a:lnTo>
                  <a:lnTo>
                    <a:pt x="842270" y="618323"/>
                  </a:lnTo>
                  <a:lnTo>
                    <a:pt x="822856" y="656893"/>
                  </a:lnTo>
                  <a:lnTo>
                    <a:pt x="799754" y="693374"/>
                  </a:lnTo>
                  <a:lnTo>
                    <a:pt x="773187" y="727415"/>
                  </a:lnTo>
                  <a:lnTo>
                    <a:pt x="743412" y="758688"/>
                  </a:lnTo>
                  <a:lnTo>
                    <a:pt x="710716" y="786892"/>
                  </a:lnTo>
                  <a:lnTo>
                    <a:pt x="675412" y="811756"/>
                  </a:lnTo>
                  <a:lnTo>
                    <a:pt x="637841" y="833039"/>
                  </a:lnTo>
                  <a:lnTo>
                    <a:pt x="598364" y="850537"/>
                  </a:lnTo>
                  <a:lnTo>
                    <a:pt x="557363" y="864082"/>
                  </a:lnTo>
                  <a:lnTo>
                    <a:pt x="515232" y="873543"/>
                  </a:lnTo>
                  <a:lnTo>
                    <a:pt x="496903" y="876300"/>
                  </a:lnTo>
                  <a:close/>
                </a:path>
              </a:pathLst>
            </a:custGeom>
            <a:solidFill>
              <a:srgbClr val="3DD9D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 descr=""/>
          <p:cNvSpPr txBox="1"/>
          <p:nvPr/>
        </p:nvSpPr>
        <p:spPr>
          <a:xfrm>
            <a:off x="5390918" y="6917206"/>
            <a:ext cx="2682875" cy="8445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 indent="626110">
              <a:lnSpc>
                <a:spcPct val="122200"/>
              </a:lnSpc>
              <a:spcBef>
                <a:spcPts val="95"/>
              </a:spcBef>
            </a:pPr>
            <a:r>
              <a:rPr dirty="0" sz="2200" spc="110">
                <a:solidFill>
                  <a:srgbClr val="FFFFFF"/>
                </a:solidFill>
                <a:latin typeface="Tahoma"/>
                <a:cs typeface="Tahoma"/>
              </a:rPr>
              <a:t>Desarrollo </a:t>
            </a:r>
            <a:r>
              <a:rPr dirty="0" sz="2200" spc="160">
                <a:solidFill>
                  <a:srgbClr val="FFFFFF"/>
                </a:solidFill>
                <a:latin typeface="Tahoma"/>
                <a:cs typeface="Tahoma"/>
              </a:rPr>
              <a:t>Backend</a:t>
            </a:r>
            <a:r>
              <a:rPr dirty="0" sz="2200" spc="4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>
                <a:solidFill>
                  <a:srgbClr val="FFFFFF"/>
                </a:solidFill>
                <a:latin typeface="Tahoma"/>
                <a:cs typeface="Tahoma"/>
              </a:rPr>
              <a:t>(API</a:t>
            </a:r>
            <a:r>
              <a:rPr dirty="0" sz="2200" spc="5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 spc="-340">
                <a:solidFill>
                  <a:srgbClr val="FFFFFF"/>
                </a:solidFill>
                <a:latin typeface="Tahoma"/>
                <a:cs typeface="Tahoma"/>
              </a:rPr>
              <a:t>+</a:t>
            </a:r>
            <a:r>
              <a:rPr dirty="0" sz="2200" spc="4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 spc="40">
                <a:solidFill>
                  <a:srgbClr val="FFFFFF"/>
                </a:solidFill>
                <a:latin typeface="Tahoma"/>
                <a:cs typeface="Tahoma"/>
              </a:rPr>
              <a:t>BD)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7890164" y="4011764"/>
            <a:ext cx="2508885" cy="12541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12700" marR="5080" indent="-635">
              <a:lnSpc>
                <a:spcPct val="122200"/>
              </a:lnSpc>
              <a:spcBef>
                <a:spcPts val="95"/>
              </a:spcBef>
            </a:pPr>
            <a:r>
              <a:rPr dirty="0" sz="2200" spc="110">
                <a:solidFill>
                  <a:srgbClr val="FFFFFF"/>
                </a:solidFill>
                <a:latin typeface="Tahoma"/>
                <a:cs typeface="Tahoma"/>
              </a:rPr>
              <a:t>Desarrollo </a:t>
            </a:r>
            <a:r>
              <a:rPr dirty="0" sz="2200" spc="140">
                <a:solidFill>
                  <a:srgbClr val="FFFFFF"/>
                </a:solidFill>
                <a:latin typeface="Tahoma"/>
                <a:cs typeface="Tahoma"/>
              </a:rPr>
              <a:t>Frontend</a:t>
            </a:r>
            <a:r>
              <a:rPr dirty="0" sz="2200" spc="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 spc="90">
                <a:solidFill>
                  <a:srgbClr val="FFFFFF"/>
                </a:solidFill>
                <a:latin typeface="Tahoma"/>
                <a:cs typeface="Tahoma"/>
              </a:rPr>
              <a:t>(NextJS, </a:t>
            </a:r>
            <a:r>
              <a:rPr dirty="0" sz="2200" spc="105">
                <a:solidFill>
                  <a:srgbClr val="FFFFFF"/>
                </a:solidFill>
                <a:latin typeface="Tahoma"/>
                <a:cs typeface="Tahoma"/>
              </a:rPr>
              <a:t>React</a:t>
            </a:r>
            <a:r>
              <a:rPr dirty="0" sz="2200" spc="2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 spc="80">
                <a:solidFill>
                  <a:srgbClr val="FFFFFF"/>
                </a:solidFill>
                <a:latin typeface="Tahoma"/>
                <a:cs typeface="Tahoma"/>
              </a:rPr>
              <a:t>Native)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10642854" y="6917206"/>
            <a:ext cx="1825625" cy="12541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12700" marR="5080">
              <a:lnSpc>
                <a:spcPct val="122200"/>
              </a:lnSpc>
              <a:spcBef>
                <a:spcPts val="95"/>
              </a:spcBef>
            </a:pPr>
            <a:r>
              <a:rPr dirty="0" sz="2200" spc="130">
                <a:solidFill>
                  <a:srgbClr val="FFFFFF"/>
                </a:solidFill>
                <a:latin typeface="Tahoma"/>
                <a:cs typeface="Tahoma"/>
              </a:rPr>
              <a:t>Pruebas</a:t>
            </a:r>
            <a:r>
              <a:rPr dirty="0" sz="2200" spc="2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 spc="110">
                <a:solidFill>
                  <a:srgbClr val="FFFFFF"/>
                </a:solidFill>
                <a:latin typeface="Tahoma"/>
                <a:cs typeface="Tahoma"/>
              </a:rPr>
              <a:t>de </a:t>
            </a:r>
            <a:r>
              <a:rPr dirty="0" sz="2200" spc="140">
                <a:solidFill>
                  <a:srgbClr val="FFFFFF"/>
                </a:solidFill>
                <a:latin typeface="Tahoma"/>
                <a:cs typeface="Tahoma"/>
              </a:rPr>
              <a:t>integración</a:t>
            </a:r>
            <a:r>
              <a:rPr dirty="0" sz="2200" spc="1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 spc="-50">
                <a:solidFill>
                  <a:srgbClr val="FFFFFF"/>
                </a:solidFill>
                <a:latin typeface="Tahoma"/>
                <a:cs typeface="Tahoma"/>
              </a:rPr>
              <a:t>y </a:t>
            </a:r>
            <a:r>
              <a:rPr dirty="0" sz="2200" spc="140">
                <a:solidFill>
                  <a:srgbClr val="FFFFFF"/>
                </a:solidFill>
                <a:latin typeface="Tahoma"/>
                <a:cs typeface="Tahoma"/>
              </a:rPr>
              <a:t>validación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12878376" y="4443882"/>
            <a:ext cx="2179320" cy="8445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 indent="90170">
              <a:lnSpc>
                <a:spcPct val="122200"/>
              </a:lnSpc>
              <a:spcBef>
                <a:spcPts val="95"/>
              </a:spcBef>
            </a:pPr>
            <a:r>
              <a:rPr dirty="0" sz="2200" spc="114">
                <a:solidFill>
                  <a:srgbClr val="FFFFFF"/>
                </a:solidFill>
                <a:latin typeface="Tahoma"/>
                <a:cs typeface="Tahoma"/>
              </a:rPr>
              <a:t>Entrega</a:t>
            </a:r>
            <a:r>
              <a:rPr dirty="0" sz="2200" spc="2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 spc="100">
                <a:solidFill>
                  <a:srgbClr val="FFFFFF"/>
                </a:solidFill>
                <a:latin typeface="Tahoma"/>
                <a:cs typeface="Tahoma"/>
              </a:rPr>
              <a:t>final</a:t>
            </a:r>
            <a:r>
              <a:rPr dirty="0" sz="2200" spc="2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 spc="-50">
                <a:solidFill>
                  <a:srgbClr val="FFFFFF"/>
                </a:solidFill>
                <a:latin typeface="Tahoma"/>
                <a:cs typeface="Tahoma"/>
              </a:rPr>
              <a:t>y </a:t>
            </a:r>
            <a:r>
              <a:rPr dirty="0" sz="2200" spc="150">
                <a:solidFill>
                  <a:srgbClr val="FFFFFF"/>
                </a:solidFill>
                <a:latin typeface="Tahoma"/>
                <a:cs typeface="Tahoma"/>
              </a:rPr>
              <a:t>documentación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15482833" y="6991539"/>
            <a:ext cx="1792605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130">
                <a:solidFill>
                  <a:srgbClr val="FFFFFF"/>
                </a:solidFill>
                <a:latin typeface="Tahoma"/>
                <a:cs typeface="Tahoma"/>
              </a:rPr>
              <a:t>Lanzamiento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1778207" y="4999894"/>
            <a:ext cx="261620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55">
                <a:solidFill>
                  <a:srgbClr val="FFFFFF"/>
                </a:solidFill>
                <a:latin typeface="Tahoma"/>
                <a:cs typeface="Tahoma"/>
              </a:rPr>
              <a:t>1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18" name="object 18" descr=""/>
          <p:cNvSpPr/>
          <p:nvPr/>
        </p:nvSpPr>
        <p:spPr>
          <a:xfrm>
            <a:off x="3880484" y="6639717"/>
            <a:ext cx="876300" cy="876300"/>
          </a:xfrm>
          <a:custGeom>
            <a:avLst/>
            <a:gdLst/>
            <a:ahLst/>
            <a:cxnLst/>
            <a:rect l="l" t="t" r="r" b="b"/>
            <a:pathLst>
              <a:path w="876300" h="876300">
                <a:moveTo>
                  <a:pt x="496903" y="876300"/>
                </a:moveTo>
                <a:lnTo>
                  <a:pt x="383117" y="876300"/>
                </a:lnTo>
                <a:lnTo>
                  <a:pt x="375447" y="875258"/>
                </a:lnTo>
                <a:lnTo>
                  <a:pt x="333096" y="866834"/>
                </a:lnTo>
                <a:lnTo>
                  <a:pt x="291775" y="854299"/>
                </a:lnTo>
                <a:lnTo>
                  <a:pt x="251881" y="837775"/>
                </a:lnTo>
                <a:lnTo>
                  <a:pt x="213799" y="817419"/>
                </a:lnTo>
                <a:lnTo>
                  <a:pt x="177896" y="793429"/>
                </a:lnTo>
                <a:lnTo>
                  <a:pt x="144517" y="766036"/>
                </a:lnTo>
                <a:lnTo>
                  <a:pt x="113983" y="735503"/>
                </a:lnTo>
                <a:lnTo>
                  <a:pt x="86590" y="702124"/>
                </a:lnTo>
                <a:lnTo>
                  <a:pt x="62600" y="666220"/>
                </a:lnTo>
                <a:lnTo>
                  <a:pt x="42245" y="628138"/>
                </a:lnTo>
                <a:lnTo>
                  <a:pt x="25720" y="588245"/>
                </a:lnTo>
                <a:lnTo>
                  <a:pt x="13186" y="546924"/>
                </a:lnTo>
                <a:lnTo>
                  <a:pt x="4762" y="504573"/>
                </a:lnTo>
                <a:lnTo>
                  <a:pt x="529" y="461600"/>
                </a:lnTo>
                <a:lnTo>
                  <a:pt x="0" y="440010"/>
                </a:lnTo>
                <a:lnTo>
                  <a:pt x="132" y="429208"/>
                </a:lnTo>
                <a:lnTo>
                  <a:pt x="3309" y="386144"/>
                </a:lnTo>
                <a:lnTo>
                  <a:pt x="10691" y="343600"/>
                </a:lnTo>
                <a:lnTo>
                  <a:pt x="22208" y="301983"/>
                </a:lnTo>
                <a:lnTo>
                  <a:pt x="37749" y="261696"/>
                </a:lnTo>
                <a:lnTo>
                  <a:pt x="57164" y="223126"/>
                </a:lnTo>
                <a:lnTo>
                  <a:pt x="80266" y="186645"/>
                </a:lnTo>
                <a:lnTo>
                  <a:pt x="106832" y="152604"/>
                </a:lnTo>
                <a:lnTo>
                  <a:pt x="136607" y="121331"/>
                </a:lnTo>
                <a:lnTo>
                  <a:pt x="169304" y="93127"/>
                </a:lnTo>
                <a:lnTo>
                  <a:pt x="204608" y="68263"/>
                </a:lnTo>
                <a:lnTo>
                  <a:pt x="242179" y="46980"/>
                </a:lnTo>
                <a:lnTo>
                  <a:pt x="281655" y="29482"/>
                </a:lnTo>
                <a:lnTo>
                  <a:pt x="322656" y="15937"/>
                </a:lnTo>
                <a:lnTo>
                  <a:pt x="364788" y="6477"/>
                </a:lnTo>
                <a:lnTo>
                  <a:pt x="407644" y="1191"/>
                </a:lnTo>
                <a:lnTo>
                  <a:pt x="440010" y="0"/>
                </a:lnTo>
                <a:lnTo>
                  <a:pt x="450811" y="132"/>
                </a:lnTo>
                <a:lnTo>
                  <a:pt x="493875" y="3309"/>
                </a:lnTo>
                <a:lnTo>
                  <a:pt x="536420" y="10691"/>
                </a:lnTo>
                <a:lnTo>
                  <a:pt x="578036" y="22208"/>
                </a:lnTo>
                <a:lnTo>
                  <a:pt x="618323" y="37749"/>
                </a:lnTo>
                <a:lnTo>
                  <a:pt x="656893" y="57164"/>
                </a:lnTo>
                <a:lnTo>
                  <a:pt x="693374" y="80266"/>
                </a:lnTo>
                <a:lnTo>
                  <a:pt x="727415" y="106832"/>
                </a:lnTo>
                <a:lnTo>
                  <a:pt x="758688" y="136607"/>
                </a:lnTo>
                <a:lnTo>
                  <a:pt x="786892" y="169304"/>
                </a:lnTo>
                <a:lnTo>
                  <a:pt x="811756" y="204608"/>
                </a:lnTo>
                <a:lnTo>
                  <a:pt x="833039" y="242179"/>
                </a:lnTo>
                <a:lnTo>
                  <a:pt x="850537" y="281655"/>
                </a:lnTo>
                <a:lnTo>
                  <a:pt x="864082" y="322656"/>
                </a:lnTo>
                <a:lnTo>
                  <a:pt x="873543" y="364788"/>
                </a:lnTo>
                <a:lnTo>
                  <a:pt x="876300" y="383116"/>
                </a:lnTo>
                <a:lnTo>
                  <a:pt x="876300" y="496903"/>
                </a:lnTo>
                <a:lnTo>
                  <a:pt x="869328" y="536420"/>
                </a:lnTo>
                <a:lnTo>
                  <a:pt x="857811" y="578036"/>
                </a:lnTo>
                <a:lnTo>
                  <a:pt x="842270" y="618323"/>
                </a:lnTo>
                <a:lnTo>
                  <a:pt x="822855" y="656893"/>
                </a:lnTo>
                <a:lnTo>
                  <a:pt x="799754" y="693374"/>
                </a:lnTo>
                <a:lnTo>
                  <a:pt x="773187" y="727415"/>
                </a:lnTo>
                <a:lnTo>
                  <a:pt x="743412" y="758688"/>
                </a:lnTo>
                <a:lnTo>
                  <a:pt x="710716" y="786892"/>
                </a:lnTo>
                <a:lnTo>
                  <a:pt x="675412" y="811756"/>
                </a:lnTo>
                <a:lnTo>
                  <a:pt x="637841" y="833039"/>
                </a:lnTo>
                <a:lnTo>
                  <a:pt x="598364" y="850537"/>
                </a:lnTo>
                <a:lnTo>
                  <a:pt x="557363" y="864082"/>
                </a:lnTo>
                <a:lnTo>
                  <a:pt x="515232" y="873543"/>
                </a:lnTo>
                <a:lnTo>
                  <a:pt x="496903" y="876300"/>
                </a:lnTo>
                <a:close/>
              </a:path>
            </a:pathLst>
          </a:custGeom>
          <a:solidFill>
            <a:srgbClr val="37C8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 descr=""/>
          <p:cNvSpPr txBox="1"/>
          <p:nvPr/>
        </p:nvSpPr>
        <p:spPr>
          <a:xfrm>
            <a:off x="4189937" y="6808374"/>
            <a:ext cx="261620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55">
                <a:solidFill>
                  <a:srgbClr val="FFFFFF"/>
                </a:solidFill>
                <a:latin typeface="Tahoma"/>
                <a:cs typeface="Tahoma"/>
              </a:rPr>
              <a:t>2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20" name="object 20" descr=""/>
          <p:cNvSpPr/>
          <p:nvPr/>
        </p:nvSpPr>
        <p:spPr>
          <a:xfrm>
            <a:off x="6292215" y="4831238"/>
            <a:ext cx="876300" cy="876300"/>
          </a:xfrm>
          <a:custGeom>
            <a:avLst/>
            <a:gdLst/>
            <a:ahLst/>
            <a:cxnLst/>
            <a:rect l="l" t="t" r="r" b="b"/>
            <a:pathLst>
              <a:path w="876300" h="876300">
                <a:moveTo>
                  <a:pt x="496903" y="876300"/>
                </a:moveTo>
                <a:lnTo>
                  <a:pt x="383117" y="876300"/>
                </a:lnTo>
                <a:lnTo>
                  <a:pt x="375447" y="875258"/>
                </a:lnTo>
                <a:lnTo>
                  <a:pt x="333096" y="866834"/>
                </a:lnTo>
                <a:lnTo>
                  <a:pt x="291775" y="854299"/>
                </a:lnTo>
                <a:lnTo>
                  <a:pt x="251881" y="837775"/>
                </a:lnTo>
                <a:lnTo>
                  <a:pt x="213799" y="817419"/>
                </a:lnTo>
                <a:lnTo>
                  <a:pt x="177896" y="793429"/>
                </a:lnTo>
                <a:lnTo>
                  <a:pt x="144517" y="766036"/>
                </a:lnTo>
                <a:lnTo>
                  <a:pt x="113983" y="735503"/>
                </a:lnTo>
                <a:lnTo>
                  <a:pt x="86590" y="702124"/>
                </a:lnTo>
                <a:lnTo>
                  <a:pt x="62600" y="666220"/>
                </a:lnTo>
                <a:lnTo>
                  <a:pt x="42245" y="628138"/>
                </a:lnTo>
                <a:lnTo>
                  <a:pt x="25720" y="588245"/>
                </a:lnTo>
                <a:lnTo>
                  <a:pt x="13186" y="546924"/>
                </a:lnTo>
                <a:lnTo>
                  <a:pt x="4762" y="504573"/>
                </a:lnTo>
                <a:lnTo>
                  <a:pt x="529" y="461600"/>
                </a:lnTo>
                <a:lnTo>
                  <a:pt x="0" y="440010"/>
                </a:lnTo>
                <a:lnTo>
                  <a:pt x="132" y="429208"/>
                </a:lnTo>
                <a:lnTo>
                  <a:pt x="3309" y="386145"/>
                </a:lnTo>
                <a:lnTo>
                  <a:pt x="10691" y="343600"/>
                </a:lnTo>
                <a:lnTo>
                  <a:pt x="22208" y="301983"/>
                </a:lnTo>
                <a:lnTo>
                  <a:pt x="37749" y="261696"/>
                </a:lnTo>
                <a:lnTo>
                  <a:pt x="57164" y="223127"/>
                </a:lnTo>
                <a:lnTo>
                  <a:pt x="80266" y="186645"/>
                </a:lnTo>
                <a:lnTo>
                  <a:pt x="106832" y="152604"/>
                </a:lnTo>
                <a:lnTo>
                  <a:pt x="136607" y="121331"/>
                </a:lnTo>
                <a:lnTo>
                  <a:pt x="169304" y="93127"/>
                </a:lnTo>
                <a:lnTo>
                  <a:pt x="204608" y="68264"/>
                </a:lnTo>
                <a:lnTo>
                  <a:pt x="242179" y="46980"/>
                </a:lnTo>
                <a:lnTo>
                  <a:pt x="281655" y="29482"/>
                </a:lnTo>
                <a:lnTo>
                  <a:pt x="322656" y="15937"/>
                </a:lnTo>
                <a:lnTo>
                  <a:pt x="364788" y="6477"/>
                </a:lnTo>
                <a:lnTo>
                  <a:pt x="407644" y="1191"/>
                </a:lnTo>
                <a:lnTo>
                  <a:pt x="440010" y="0"/>
                </a:lnTo>
                <a:lnTo>
                  <a:pt x="450811" y="132"/>
                </a:lnTo>
                <a:lnTo>
                  <a:pt x="493875" y="3309"/>
                </a:lnTo>
                <a:lnTo>
                  <a:pt x="536420" y="10691"/>
                </a:lnTo>
                <a:lnTo>
                  <a:pt x="578036" y="22208"/>
                </a:lnTo>
                <a:lnTo>
                  <a:pt x="618323" y="37749"/>
                </a:lnTo>
                <a:lnTo>
                  <a:pt x="656893" y="57164"/>
                </a:lnTo>
                <a:lnTo>
                  <a:pt x="693374" y="80266"/>
                </a:lnTo>
                <a:lnTo>
                  <a:pt x="727415" y="106832"/>
                </a:lnTo>
                <a:lnTo>
                  <a:pt x="758688" y="136607"/>
                </a:lnTo>
                <a:lnTo>
                  <a:pt x="786892" y="169304"/>
                </a:lnTo>
                <a:lnTo>
                  <a:pt x="811756" y="204608"/>
                </a:lnTo>
                <a:lnTo>
                  <a:pt x="833039" y="242179"/>
                </a:lnTo>
                <a:lnTo>
                  <a:pt x="850537" y="281655"/>
                </a:lnTo>
                <a:lnTo>
                  <a:pt x="864082" y="322656"/>
                </a:lnTo>
                <a:lnTo>
                  <a:pt x="873543" y="364788"/>
                </a:lnTo>
                <a:lnTo>
                  <a:pt x="876300" y="383117"/>
                </a:lnTo>
                <a:lnTo>
                  <a:pt x="876300" y="496903"/>
                </a:lnTo>
                <a:lnTo>
                  <a:pt x="869328" y="536420"/>
                </a:lnTo>
                <a:lnTo>
                  <a:pt x="857811" y="578036"/>
                </a:lnTo>
                <a:lnTo>
                  <a:pt x="842270" y="618323"/>
                </a:lnTo>
                <a:lnTo>
                  <a:pt x="822855" y="656893"/>
                </a:lnTo>
                <a:lnTo>
                  <a:pt x="799754" y="693374"/>
                </a:lnTo>
                <a:lnTo>
                  <a:pt x="773187" y="727415"/>
                </a:lnTo>
                <a:lnTo>
                  <a:pt x="743412" y="758688"/>
                </a:lnTo>
                <a:lnTo>
                  <a:pt x="710715" y="786892"/>
                </a:lnTo>
                <a:lnTo>
                  <a:pt x="675412" y="811756"/>
                </a:lnTo>
                <a:lnTo>
                  <a:pt x="637841" y="833039"/>
                </a:lnTo>
                <a:lnTo>
                  <a:pt x="598364" y="850537"/>
                </a:lnTo>
                <a:lnTo>
                  <a:pt x="557363" y="864082"/>
                </a:lnTo>
                <a:lnTo>
                  <a:pt x="515232" y="873543"/>
                </a:lnTo>
                <a:lnTo>
                  <a:pt x="496903" y="876300"/>
                </a:lnTo>
                <a:close/>
              </a:path>
            </a:pathLst>
          </a:custGeom>
          <a:solidFill>
            <a:srgbClr val="2B91D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 descr=""/>
          <p:cNvSpPr txBox="1"/>
          <p:nvPr/>
        </p:nvSpPr>
        <p:spPr>
          <a:xfrm>
            <a:off x="6601666" y="4999894"/>
            <a:ext cx="261620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55">
                <a:solidFill>
                  <a:srgbClr val="FFFFFF"/>
                </a:solidFill>
                <a:latin typeface="Tahoma"/>
                <a:cs typeface="Tahoma"/>
              </a:rPr>
              <a:t>3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22" name="object 22" descr=""/>
          <p:cNvSpPr/>
          <p:nvPr/>
        </p:nvSpPr>
        <p:spPr>
          <a:xfrm>
            <a:off x="8703944" y="6639717"/>
            <a:ext cx="876300" cy="876300"/>
          </a:xfrm>
          <a:custGeom>
            <a:avLst/>
            <a:gdLst/>
            <a:ahLst/>
            <a:cxnLst/>
            <a:rect l="l" t="t" r="r" b="b"/>
            <a:pathLst>
              <a:path w="876300" h="876300">
                <a:moveTo>
                  <a:pt x="496902" y="876300"/>
                </a:moveTo>
                <a:lnTo>
                  <a:pt x="383117" y="876300"/>
                </a:lnTo>
                <a:lnTo>
                  <a:pt x="375447" y="875258"/>
                </a:lnTo>
                <a:lnTo>
                  <a:pt x="333096" y="866834"/>
                </a:lnTo>
                <a:lnTo>
                  <a:pt x="291775" y="854299"/>
                </a:lnTo>
                <a:lnTo>
                  <a:pt x="251881" y="837775"/>
                </a:lnTo>
                <a:lnTo>
                  <a:pt x="213799" y="817419"/>
                </a:lnTo>
                <a:lnTo>
                  <a:pt x="177896" y="793429"/>
                </a:lnTo>
                <a:lnTo>
                  <a:pt x="144517" y="766036"/>
                </a:lnTo>
                <a:lnTo>
                  <a:pt x="113983" y="735503"/>
                </a:lnTo>
                <a:lnTo>
                  <a:pt x="86590" y="702124"/>
                </a:lnTo>
                <a:lnTo>
                  <a:pt x="62600" y="666220"/>
                </a:lnTo>
                <a:lnTo>
                  <a:pt x="42245" y="628138"/>
                </a:lnTo>
                <a:lnTo>
                  <a:pt x="25720" y="588245"/>
                </a:lnTo>
                <a:lnTo>
                  <a:pt x="13186" y="546924"/>
                </a:lnTo>
                <a:lnTo>
                  <a:pt x="4761" y="504573"/>
                </a:lnTo>
                <a:lnTo>
                  <a:pt x="529" y="461600"/>
                </a:lnTo>
                <a:lnTo>
                  <a:pt x="0" y="440010"/>
                </a:lnTo>
                <a:lnTo>
                  <a:pt x="132" y="429208"/>
                </a:lnTo>
                <a:lnTo>
                  <a:pt x="3309" y="386144"/>
                </a:lnTo>
                <a:lnTo>
                  <a:pt x="10691" y="343600"/>
                </a:lnTo>
                <a:lnTo>
                  <a:pt x="22208" y="301983"/>
                </a:lnTo>
                <a:lnTo>
                  <a:pt x="37749" y="261696"/>
                </a:lnTo>
                <a:lnTo>
                  <a:pt x="57164" y="223126"/>
                </a:lnTo>
                <a:lnTo>
                  <a:pt x="80266" y="186645"/>
                </a:lnTo>
                <a:lnTo>
                  <a:pt x="106832" y="152604"/>
                </a:lnTo>
                <a:lnTo>
                  <a:pt x="136607" y="121331"/>
                </a:lnTo>
                <a:lnTo>
                  <a:pt x="169304" y="93127"/>
                </a:lnTo>
                <a:lnTo>
                  <a:pt x="204608" y="68263"/>
                </a:lnTo>
                <a:lnTo>
                  <a:pt x="242179" y="46980"/>
                </a:lnTo>
                <a:lnTo>
                  <a:pt x="281655" y="29482"/>
                </a:lnTo>
                <a:lnTo>
                  <a:pt x="322656" y="15937"/>
                </a:lnTo>
                <a:lnTo>
                  <a:pt x="364788" y="6477"/>
                </a:lnTo>
                <a:lnTo>
                  <a:pt x="407644" y="1191"/>
                </a:lnTo>
                <a:lnTo>
                  <a:pt x="440010" y="0"/>
                </a:lnTo>
                <a:lnTo>
                  <a:pt x="450811" y="132"/>
                </a:lnTo>
                <a:lnTo>
                  <a:pt x="493875" y="3309"/>
                </a:lnTo>
                <a:lnTo>
                  <a:pt x="536420" y="10691"/>
                </a:lnTo>
                <a:lnTo>
                  <a:pt x="578036" y="22208"/>
                </a:lnTo>
                <a:lnTo>
                  <a:pt x="618323" y="37749"/>
                </a:lnTo>
                <a:lnTo>
                  <a:pt x="656893" y="57164"/>
                </a:lnTo>
                <a:lnTo>
                  <a:pt x="693374" y="80266"/>
                </a:lnTo>
                <a:lnTo>
                  <a:pt x="727415" y="106832"/>
                </a:lnTo>
                <a:lnTo>
                  <a:pt x="758688" y="136607"/>
                </a:lnTo>
                <a:lnTo>
                  <a:pt x="786892" y="169304"/>
                </a:lnTo>
                <a:lnTo>
                  <a:pt x="811756" y="204608"/>
                </a:lnTo>
                <a:lnTo>
                  <a:pt x="833039" y="242179"/>
                </a:lnTo>
                <a:lnTo>
                  <a:pt x="850537" y="281655"/>
                </a:lnTo>
                <a:lnTo>
                  <a:pt x="864082" y="322656"/>
                </a:lnTo>
                <a:lnTo>
                  <a:pt x="873543" y="364788"/>
                </a:lnTo>
                <a:lnTo>
                  <a:pt x="876300" y="383117"/>
                </a:lnTo>
                <a:lnTo>
                  <a:pt x="876300" y="496902"/>
                </a:lnTo>
                <a:lnTo>
                  <a:pt x="869328" y="536420"/>
                </a:lnTo>
                <a:lnTo>
                  <a:pt x="857811" y="578036"/>
                </a:lnTo>
                <a:lnTo>
                  <a:pt x="842270" y="618323"/>
                </a:lnTo>
                <a:lnTo>
                  <a:pt x="822855" y="656893"/>
                </a:lnTo>
                <a:lnTo>
                  <a:pt x="799754" y="693374"/>
                </a:lnTo>
                <a:lnTo>
                  <a:pt x="773187" y="727415"/>
                </a:lnTo>
                <a:lnTo>
                  <a:pt x="743412" y="758688"/>
                </a:lnTo>
                <a:lnTo>
                  <a:pt x="710715" y="786892"/>
                </a:lnTo>
                <a:lnTo>
                  <a:pt x="675412" y="811756"/>
                </a:lnTo>
                <a:lnTo>
                  <a:pt x="637840" y="833039"/>
                </a:lnTo>
                <a:lnTo>
                  <a:pt x="598364" y="850537"/>
                </a:lnTo>
                <a:lnTo>
                  <a:pt x="557363" y="864082"/>
                </a:lnTo>
                <a:lnTo>
                  <a:pt x="515232" y="873543"/>
                </a:lnTo>
                <a:lnTo>
                  <a:pt x="496902" y="876300"/>
                </a:lnTo>
                <a:close/>
              </a:path>
            </a:pathLst>
          </a:custGeom>
          <a:solidFill>
            <a:srgbClr val="12538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 descr=""/>
          <p:cNvSpPr txBox="1"/>
          <p:nvPr/>
        </p:nvSpPr>
        <p:spPr>
          <a:xfrm>
            <a:off x="9013397" y="6808374"/>
            <a:ext cx="261620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55">
                <a:solidFill>
                  <a:srgbClr val="FFFFFF"/>
                </a:solidFill>
                <a:latin typeface="Tahoma"/>
                <a:cs typeface="Tahoma"/>
              </a:rPr>
              <a:t>4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24" name="object 24" descr=""/>
          <p:cNvSpPr/>
          <p:nvPr/>
        </p:nvSpPr>
        <p:spPr>
          <a:xfrm>
            <a:off x="13527405" y="6639717"/>
            <a:ext cx="876300" cy="876300"/>
          </a:xfrm>
          <a:custGeom>
            <a:avLst/>
            <a:gdLst/>
            <a:ahLst/>
            <a:cxnLst/>
            <a:rect l="l" t="t" r="r" b="b"/>
            <a:pathLst>
              <a:path w="876300" h="876300">
                <a:moveTo>
                  <a:pt x="496902" y="876300"/>
                </a:moveTo>
                <a:lnTo>
                  <a:pt x="383117" y="876300"/>
                </a:lnTo>
                <a:lnTo>
                  <a:pt x="375447" y="875258"/>
                </a:lnTo>
                <a:lnTo>
                  <a:pt x="333096" y="866834"/>
                </a:lnTo>
                <a:lnTo>
                  <a:pt x="291774" y="854299"/>
                </a:lnTo>
                <a:lnTo>
                  <a:pt x="251881" y="837775"/>
                </a:lnTo>
                <a:lnTo>
                  <a:pt x="213799" y="817419"/>
                </a:lnTo>
                <a:lnTo>
                  <a:pt x="177896" y="793429"/>
                </a:lnTo>
                <a:lnTo>
                  <a:pt x="144516" y="766036"/>
                </a:lnTo>
                <a:lnTo>
                  <a:pt x="113983" y="735503"/>
                </a:lnTo>
                <a:lnTo>
                  <a:pt x="86590" y="702124"/>
                </a:lnTo>
                <a:lnTo>
                  <a:pt x="62600" y="666220"/>
                </a:lnTo>
                <a:lnTo>
                  <a:pt x="42245" y="628138"/>
                </a:lnTo>
                <a:lnTo>
                  <a:pt x="25720" y="588245"/>
                </a:lnTo>
                <a:lnTo>
                  <a:pt x="13185" y="546924"/>
                </a:lnTo>
                <a:lnTo>
                  <a:pt x="4761" y="504573"/>
                </a:lnTo>
                <a:lnTo>
                  <a:pt x="529" y="461600"/>
                </a:lnTo>
                <a:lnTo>
                  <a:pt x="0" y="440010"/>
                </a:lnTo>
                <a:lnTo>
                  <a:pt x="132" y="429208"/>
                </a:lnTo>
                <a:lnTo>
                  <a:pt x="3309" y="386144"/>
                </a:lnTo>
                <a:lnTo>
                  <a:pt x="10691" y="343600"/>
                </a:lnTo>
                <a:lnTo>
                  <a:pt x="22208" y="301983"/>
                </a:lnTo>
                <a:lnTo>
                  <a:pt x="37749" y="261696"/>
                </a:lnTo>
                <a:lnTo>
                  <a:pt x="57164" y="223126"/>
                </a:lnTo>
                <a:lnTo>
                  <a:pt x="80266" y="186645"/>
                </a:lnTo>
                <a:lnTo>
                  <a:pt x="106832" y="152604"/>
                </a:lnTo>
                <a:lnTo>
                  <a:pt x="136607" y="121331"/>
                </a:lnTo>
                <a:lnTo>
                  <a:pt x="169304" y="93127"/>
                </a:lnTo>
                <a:lnTo>
                  <a:pt x="204608" y="68263"/>
                </a:lnTo>
                <a:lnTo>
                  <a:pt x="242179" y="46980"/>
                </a:lnTo>
                <a:lnTo>
                  <a:pt x="281655" y="29482"/>
                </a:lnTo>
                <a:lnTo>
                  <a:pt x="322656" y="15937"/>
                </a:lnTo>
                <a:lnTo>
                  <a:pt x="364788" y="6477"/>
                </a:lnTo>
                <a:lnTo>
                  <a:pt x="407644" y="1191"/>
                </a:lnTo>
                <a:lnTo>
                  <a:pt x="440010" y="0"/>
                </a:lnTo>
                <a:lnTo>
                  <a:pt x="450811" y="132"/>
                </a:lnTo>
                <a:lnTo>
                  <a:pt x="493875" y="3309"/>
                </a:lnTo>
                <a:lnTo>
                  <a:pt x="536420" y="10691"/>
                </a:lnTo>
                <a:lnTo>
                  <a:pt x="578036" y="22208"/>
                </a:lnTo>
                <a:lnTo>
                  <a:pt x="618323" y="37749"/>
                </a:lnTo>
                <a:lnTo>
                  <a:pt x="656893" y="57164"/>
                </a:lnTo>
                <a:lnTo>
                  <a:pt x="693374" y="80266"/>
                </a:lnTo>
                <a:lnTo>
                  <a:pt x="727415" y="106832"/>
                </a:lnTo>
                <a:lnTo>
                  <a:pt x="758688" y="136607"/>
                </a:lnTo>
                <a:lnTo>
                  <a:pt x="786892" y="169304"/>
                </a:lnTo>
                <a:lnTo>
                  <a:pt x="811756" y="204608"/>
                </a:lnTo>
                <a:lnTo>
                  <a:pt x="833039" y="242179"/>
                </a:lnTo>
                <a:lnTo>
                  <a:pt x="850537" y="281655"/>
                </a:lnTo>
                <a:lnTo>
                  <a:pt x="864082" y="322656"/>
                </a:lnTo>
                <a:lnTo>
                  <a:pt x="873543" y="364788"/>
                </a:lnTo>
                <a:lnTo>
                  <a:pt x="876300" y="383118"/>
                </a:lnTo>
                <a:lnTo>
                  <a:pt x="876300" y="496902"/>
                </a:lnTo>
                <a:lnTo>
                  <a:pt x="869328" y="536420"/>
                </a:lnTo>
                <a:lnTo>
                  <a:pt x="857811" y="578036"/>
                </a:lnTo>
                <a:lnTo>
                  <a:pt x="842270" y="618323"/>
                </a:lnTo>
                <a:lnTo>
                  <a:pt x="822855" y="656893"/>
                </a:lnTo>
                <a:lnTo>
                  <a:pt x="799753" y="693374"/>
                </a:lnTo>
                <a:lnTo>
                  <a:pt x="773187" y="727415"/>
                </a:lnTo>
                <a:lnTo>
                  <a:pt x="743412" y="758688"/>
                </a:lnTo>
                <a:lnTo>
                  <a:pt x="710715" y="786892"/>
                </a:lnTo>
                <a:lnTo>
                  <a:pt x="675411" y="811756"/>
                </a:lnTo>
                <a:lnTo>
                  <a:pt x="637840" y="833039"/>
                </a:lnTo>
                <a:lnTo>
                  <a:pt x="598364" y="850537"/>
                </a:lnTo>
                <a:lnTo>
                  <a:pt x="557363" y="864082"/>
                </a:lnTo>
                <a:lnTo>
                  <a:pt x="515231" y="873543"/>
                </a:lnTo>
                <a:lnTo>
                  <a:pt x="496902" y="876300"/>
                </a:lnTo>
                <a:close/>
              </a:path>
            </a:pathLst>
          </a:custGeom>
          <a:solidFill>
            <a:srgbClr val="37C8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 descr=""/>
          <p:cNvSpPr txBox="1"/>
          <p:nvPr/>
        </p:nvSpPr>
        <p:spPr>
          <a:xfrm>
            <a:off x="13836856" y="6808374"/>
            <a:ext cx="261620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55">
                <a:solidFill>
                  <a:srgbClr val="FFFFFF"/>
                </a:solidFill>
                <a:latin typeface="Tahoma"/>
                <a:cs typeface="Tahoma"/>
              </a:rPr>
              <a:t>6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26" name="object 26" descr=""/>
          <p:cNvSpPr/>
          <p:nvPr/>
        </p:nvSpPr>
        <p:spPr>
          <a:xfrm>
            <a:off x="15939135" y="4802663"/>
            <a:ext cx="876300" cy="876300"/>
          </a:xfrm>
          <a:custGeom>
            <a:avLst/>
            <a:gdLst/>
            <a:ahLst/>
            <a:cxnLst/>
            <a:rect l="l" t="t" r="r" b="b"/>
            <a:pathLst>
              <a:path w="876300" h="876300">
                <a:moveTo>
                  <a:pt x="496903" y="876300"/>
                </a:moveTo>
                <a:lnTo>
                  <a:pt x="383116" y="876300"/>
                </a:lnTo>
                <a:lnTo>
                  <a:pt x="375447" y="875258"/>
                </a:lnTo>
                <a:lnTo>
                  <a:pt x="333096" y="866834"/>
                </a:lnTo>
                <a:lnTo>
                  <a:pt x="291774" y="854299"/>
                </a:lnTo>
                <a:lnTo>
                  <a:pt x="251881" y="837775"/>
                </a:lnTo>
                <a:lnTo>
                  <a:pt x="213799" y="817419"/>
                </a:lnTo>
                <a:lnTo>
                  <a:pt x="177895" y="793429"/>
                </a:lnTo>
                <a:lnTo>
                  <a:pt x="144516" y="766036"/>
                </a:lnTo>
                <a:lnTo>
                  <a:pt x="113983" y="735503"/>
                </a:lnTo>
                <a:lnTo>
                  <a:pt x="86590" y="702124"/>
                </a:lnTo>
                <a:lnTo>
                  <a:pt x="62600" y="666220"/>
                </a:lnTo>
                <a:lnTo>
                  <a:pt x="42245" y="628138"/>
                </a:lnTo>
                <a:lnTo>
                  <a:pt x="25720" y="588245"/>
                </a:lnTo>
                <a:lnTo>
                  <a:pt x="13185" y="546924"/>
                </a:lnTo>
                <a:lnTo>
                  <a:pt x="4761" y="504573"/>
                </a:lnTo>
                <a:lnTo>
                  <a:pt x="529" y="461600"/>
                </a:lnTo>
                <a:lnTo>
                  <a:pt x="0" y="440010"/>
                </a:lnTo>
                <a:lnTo>
                  <a:pt x="132" y="429208"/>
                </a:lnTo>
                <a:lnTo>
                  <a:pt x="3308" y="386145"/>
                </a:lnTo>
                <a:lnTo>
                  <a:pt x="10691" y="343600"/>
                </a:lnTo>
                <a:lnTo>
                  <a:pt x="22208" y="301983"/>
                </a:lnTo>
                <a:lnTo>
                  <a:pt x="37749" y="261696"/>
                </a:lnTo>
                <a:lnTo>
                  <a:pt x="57164" y="223127"/>
                </a:lnTo>
                <a:lnTo>
                  <a:pt x="80265" y="186645"/>
                </a:lnTo>
                <a:lnTo>
                  <a:pt x="106832" y="152604"/>
                </a:lnTo>
                <a:lnTo>
                  <a:pt x="136607" y="121331"/>
                </a:lnTo>
                <a:lnTo>
                  <a:pt x="169304" y="93127"/>
                </a:lnTo>
                <a:lnTo>
                  <a:pt x="204608" y="68264"/>
                </a:lnTo>
                <a:lnTo>
                  <a:pt x="242179" y="46980"/>
                </a:lnTo>
                <a:lnTo>
                  <a:pt x="281655" y="29482"/>
                </a:lnTo>
                <a:lnTo>
                  <a:pt x="322656" y="15937"/>
                </a:lnTo>
                <a:lnTo>
                  <a:pt x="364788" y="6477"/>
                </a:lnTo>
                <a:lnTo>
                  <a:pt x="407644" y="1191"/>
                </a:lnTo>
                <a:lnTo>
                  <a:pt x="440010" y="0"/>
                </a:lnTo>
                <a:lnTo>
                  <a:pt x="450811" y="132"/>
                </a:lnTo>
                <a:lnTo>
                  <a:pt x="493875" y="3309"/>
                </a:lnTo>
                <a:lnTo>
                  <a:pt x="536420" y="10691"/>
                </a:lnTo>
                <a:lnTo>
                  <a:pt x="578036" y="22208"/>
                </a:lnTo>
                <a:lnTo>
                  <a:pt x="618323" y="37749"/>
                </a:lnTo>
                <a:lnTo>
                  <a:pt x="656893" y="57164"/>
                </a:lnTo>
                <a:lnTo>
                  <a:pt x="693374" y="80266"/>
                </a:lnTo>
                <a:lnTo>
                  <a:pt x="727415" y="106832"/>
                </a:lnTo>
                <a:lnTo>
                  <a:pt x="758688" y="136607"/>
                </a:lnTo>
                <a:lnTo>
                  <a:pt x="786892" y="169304"/>
                </a:lnTo>
                <a:lnTo>
                  <a:pt x="811756" y="204608"/>
                </a:lnTo>
                <a:lnTo>
                  <a:pt x="833039" y="242179"/>
                </a:lnTo>
                <a:lnTo>
                  <a:pt x="850537" y="281655"/>
                </a:lnTo>
                <a:lnTo>
                  <a:pt x="864082" y="322656"/>
                </a:lnTo>
                <a:lnTo>
                  <a:pt x="873543" y="364788"/>
                </a:lnTo>
                <a:lnTo>
                  <a:pt x="876300" y="383118"/>
                </a:lnTo>
                <a:lnTo>
                  <a:pt x="876300" y="496901"/>
                </a:lnTo>
                <a:lnTo>
                  <a:pt x="869328" y="536420"/>
                </a:lnTo>
                <a:lnTo>
                  <a:pt x="857811" y="578036"/>
                </a:lnTo>
                <a:lnTo>
                  <a:pt x="842270" y="618323"/>
                </a:lnTo>
                <a:lnTo>
                  <a:pt x="822855" y="656893"/>
                </a:lnTo>
                <a:lnTo>
                  <a:pt x="799753" y="693374"/>
                </a:lnTo>
                <a:lnTo>
                  <a:pt x="773187" y="727415"/>
                </a:lnTo>
                <a:lnTo>
                  <a:pt x="743412" y="758688"/>
                </a:lnTo>
                <a:lnTo>
                  <a:pt x="710715" y="786892"/>
                </a:lnTo>
                <a:lnTo>
                  <a:pt x="675411" y="811756"/>
                </a:lnTo>
                <a:lnTo>
                  <a:pt x="637840" y="833039"/>
                </a:lnTo>
                <a:lnTo>
                  <a:pt x="598364" y="850537"/>
                </a:lnTo>
                <a:lnTo>
                  <a:pt x="557363" y="864082"/>
                </a:lnTo>
                <a:lnTo>
                  <a:pt x="515231" y="873543"/>
                </a:lnTo>
                <a:lnTo>
                  <a:pt x="496903" y="876300"/>
                </a:lnTo>
                <a:close/>
              </a:path>
            </a:pathLst>
          </a:custGeom>
          <a:solidFill>
            <a:srgbClr val="3DD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 descr=""/>
          <p:cNvSpPr txBox="1"/>
          <p:nvPr/>
        </p:nvSpPr>
        <p:spPr>
          <a:xfrm>
            <a:off x="16248588" y="4971319"/>
            <a:ext cx="261620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55">
                <a:solidFill>
                  <a:srgbClr val="FFFFFF"/>
                </a:solidFill>
                <a:latin typeface="Tahoma"/>
                <a:cs typeface="Tahoma"/>
              </a:rPr>
              <a:t>7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28" name="object 28" descr=""/>
          <p:cNvSpPr/>
          <p:nvPr/>
        </p:nvSpPr>
        <p:spPr>
          <a:xfrm>
            <a:off x="11115675" y="4831238"/>
            <a:ext cx="876300" cy="876300"/>
          </a:xfrm>
          <a:custGeom>
            <a:avLst/>
            <a:gdLst/>
            <a:ahLst/>
            <a:cxnLst/>
            <a:rect l="l" t="t" r="r" b="b"/>
            <a:pathLst>
              <a:path w="876300" h="876300">
                <a:moveTo>
                  <a:pt x="496903" y="876300"/>
                </a:moveTo>
                <a:lnTo>
                  <a:pt x="383117" y="876300"/>
                </a:lnTo>
                <a:lnTo>
                  <a:pt x="375447" y="875258"/>
                </a:lnTo>
                <a:lnTo>
                  <a:pt x="333096" y="866834"/>
                </a:lnTo>
                <a:lnTo>
                  <a:pt x="291774" y="854299"/>
                </a:lnTo>
                <a:lnTo>
                  <a:pt x="251881" y="837775"/>
                </a:lnTo>
                <a:lnTo>
                  <a:pt x="213799" y="817419"/>
                </a:lnTo>
                <a:lnTo>
                  <a:pt x="177896" y="793429"/>
                </a:lnTo>
                <a:lnTo>
                  <a:pt x="144517" y="766036"/>
                </a:lnTo>
                <a:lnTo>
                  <a:pt x="113983" y="735503"/>
                </a:lnTo>
                <a:lnTo>
                  <a:pt x="86590" y="702124"/>
                </a:lnTo>
                <a:lnTo>
                  <a:pt x="62600" y="666220"/>
                </a:lnTo>
                <a:lnTo>
                  <a:pt x="42245" y="628138"/>
                </a:lnTo>
                <a:lnTo>
                  <a:pt x="25720" y="588245"/>
                </a:lnTo>
                <a:lnTo>
                  <a:pt x="13186" y="546924"/>
                </a:lnTo>
                <a:lnTo>
                  <a:pt x="4761" y="504573"/>
                </a:lnTo>
                <a:lnTo>
                  <a:pt x="529" y="461600"/>
                </a:lnTo>
                <a:lnTo>
                  <a:pt x="0" y="440010"/>
                </a:lnTo>
                <a:lnTo>
                  <a:pt x="132" y="429208"/>
                </a:lnTo>
                <a:lnTo>
                  <a:pt x="3309" y="386145"/>
                </a:lnTo>
                <a:lnTo>
                  <a:pt x="10691" y="343600"/>
                </a:lnTo>
                <a:lnTo>
                  <a:pt x="22208" y="301983"/>
                </a:lnTo>
                <a:lnTo>
                  <a:pt x="37749" y="261696"/>
                </a:lnTo>
                <a:lnTo>
                  <a:pt x="57164" y="223127"/>
                </a:lnTo>
                <a:lnTo>
                  <a:pt x="80266" y="186645"/>
                </a:lnTo>
                <a:lnTo>
                  <a:pt x="106832" y="152604"/>
                </a:lnTo>
                <a:lnTo>
                  <a:pt x="136607" y="121331"/>
                </a:lnTo>
                <a:lnTo>
                  <a:pt x="169304" y="93127"/>
                </a:lnTo>
                <a:lnTo>
                  <a:pt x="204608" y="68264"/>
                </a:lnTo>
                <a:lnTo>
                  <a:pt x="242179" y="46980"/>
                </a:lnTo>
                <a:lnTo>
                  <a:pt x="281655" y="29482"/>
                </a:lnTo>
                <a:lnTo>
                  <a:pt x="322656" y="15937"/>
                </a:lnTo>
                <a:lnTo>
                  <a:pt x="364788" y="6477"/>
                </a:lnTo>
                <a:lnTo>
                  <a:pt x="407644" y="1191"/>
                </a:lnTo>
                <a:lnTo>
                  <a:pt x="440010" y="0"/>
                </a:lnTo>
                <a:lnTo>
                  <a:pt x="450811" y="132"/>
                </a:lnTo>
                <a:lnTo>
                  <a:pt x="493875" y="3309"/>
                </a:lnTo>
                <a:lnTo>
                  <a:pt x="536420" y="10691"/>
                </a:lnTo>
                <a:lnTo>
                  <a:pt x="578036" y="22208"/>
                </a:lnTo>
                <a:lnTo>
                  <a:pt x="618323" y="37749"/>
                </a:lnTo>
                <a:lnTo>
                  <a:pt x="656893" y="57164"/>
                </a:lnTo>
                <a:lnTo>
                  <a:pt x="693374" y="80266"/>
                </a:lnTo>
                <a:lnTo>
                  <a:pt x="727415" y="106832"/>
                </a:lnTo>
                <a:lnTo>
                  <a:pt x="758688" y="136607"/>
                </a:lnTo>
                <a:lnTo>
                  <a:pt x="786892" y="169304"/>
                </a:lnTo>
                <a:lnTo>
                  <a:pt x="811756" y="204608"/>
                </a:lnTo>
                <a:lnTo>
                  <a:pt x="833039" y="242179"/>
                </a:lnTo>
                <a:lnTo>
                  <a:pt x="850537" y="281655"/>
                </a:lnTo>
                <a:lnTo>
                  <a:pt x="864082" y="322656"/>
                </a:lnTo>
                <a:lnTo>
                  <a:pt x="873543" y="364788"/>
                </a:lnTo>
                <a:lnTo>
                  <a:pt x="876300" y="383118"/>
                </a:lnTo>
                <a:lnTo>
                  <a:pt x="876300" y="496902"/>
                </a:lnTo>
                <a:lnTo>
                  <a:pt x="869328" y="536420"/>
                </a:lnTo>
                <a:lnTo>
                  <a:pt x="857811" y="578036"/>
                </a:lnTo>
                <a:lnTo>
                  <a:pt x="842270" y="618323"/>
                </a:lnTo>
                <a:lnTo>
                  <a:pt x="822855" y="656893"/>
                </a:lnTo>
                <a:lnTo>
                  <a:pt x="799754" y="693374"/>
                </a:lnTo>
                <a:lnTo>
                  <a:pt x="773187" y="727415"/>
                </a:lnTo>
                <a:lnTo>
                  <a:pt x="743412" y="758688"/>
                </a:lnTo>
                <a:lnTo>
                  <a:pt x="710715" y="786892"/>
                </a:lnTo>
                <a:lnTo>
                  <a:pt x="675411" y="811756"/>
                </a:lnTo>
                <a:lnTo>
                  <a:pt x="637840" y="833039"/>
                </a:lnTo>
                <a:lnTo>
                  <a:pt x="598364" y="850537"/>
                </a:lnTo>
                <a:lnTo>
                  <a:pt x="557363" y="864082"/>
                </a:lnTo>
                <a:lnTo>
                  <a:pt x="515232" y="873543"/>
                </a:lnTo>
                <a:lnTo>
                  <a:pt x="496903" y="876300"/>
                </a:lnTo>
                <a:close/>
              </a:path>
            </a:pathLst>
          </a:custGeom>
          <a:solidFill>
            <a:srgbClr val="2B91D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 descr=""/>
          <p:cNvSpPr txBox="1"/>
          <p:nvPr/>
        </p:nvSpPr>
        <p:spPr>
          <a:xfrm>
            <a:off x="11425127" y="4999894"/>
            <a:ext cx="261620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55">
                <a:solidFill>
                  <a:srgbClr val="FFFFFF"/>
                </a:solidFill>
                <a:latin typeface="Tahoma"/>
                <a:cs typeface="Tahoma"/>
              </a:rPr>
              <a:t>5</a:t>
            </a:r>
            <a:endParaRPr sz="3200">
              <a:latin typeface="Tahoma"/>
              <a:cs typeface="Tahoma"/>
            </a:endParaRPr>
          </a:p>
        </p:txBody>
      </p:sp>
      <p:pic>
        <p:nvPicPr>
          <p:cNvPr id="30" name="object 30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944306" y="0"/>
            <a:ext cx="4314824" cy="140017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EBECE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LUKAS BRANDON MEZA LAGOS</dc:creator>
  <cp:keywords>DAGxx3VX-Og,BAF-kbP-qyI,0</cp:keywords>
  <dc:title>Presentación Proyecto</dc:title>
  <dcterms:created xsi:type="dcterms:W3CDTF">2025-10-06T22:20:23Z</dcterms:created>
  <dcterms:modified xsi:type="dcterms:W3CDTF">2025-10-06T22:20:23Z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2025-10-06T00:00:00Z</vt:filetime>
  </property>
  <property fmtid="{D5CDD505-2E9C-101B-9397-08002B2CF9AE}" pid="3" name="Creator">
    <vt:lpwstr>Canva</vt:lpwstr>
  </property>
  <property fmtid="{D5CDD505-2E9C-101B-9397-08002B2CF9AE}" pid="4" name="LastSaved">
    <vt:filetime>2025-10-06T00:00:00Z</vt:filetime>
  </property>
  <property fmtid="{D5CDD505-2E9C-101B-9397-08002B2CF9AE}" pid="5" name="Producer">
    <vt:lpwstr>Canva</vt:lpwstr>
  </property>
</Properties>
</file>