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1" roundtripDataSignature="AMtx7mjZkwlVvHSFJnRos1EGbeNDEiVhE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F28CC63-CA09-48B1-AD68-1838FEB97050}">
  <a:tblStyle styleId="{2F28CC63-CA09-48B1-AD68-1838FEB97050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customschemas.google.com/relationships/presentationmetadata" Target="meta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85db381043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g385db381043_1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6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5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6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8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8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9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0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0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20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2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20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3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3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4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wipe dir="l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Relationship Id="rId4" Type="http://schemas.openxmlformats.org/officeDocument/2006/relationships/image" Target="../media/image1.jpg"/><Relationship Id="rId5" Type="http://schemas.openxmlformats.org/officeDocument/2006/relationships/image" Target="../media/image5.jpg"/><Relationship Id="rId6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84" name="Google Shape;8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"/>
          <p:cNvSpPr txBox="1"/>
          <p:nvPr/>
        </p:nvSpPr>
        <p:spPr>
          <a:xfrm>
            <a:off x="1" y="2707792"/>
            <a:ext cx="12192000" cy="11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L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PROYECTO “</a:t>
            </a:r>
            <a:r>
              <a:rPr lang="es-CL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ComparaYa</a:t>
            </a:r>
            <a:r>
              <a:rPr b="0" i="0" lang="es-CL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L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PRESENTACIÓN FINAL CAPSTONE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 dir="l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73" name="Google Shape;173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9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“NOMBRE DEL PROYECTO”</a:t>
            </a:r>
            <a:endParaRPr/>
          </a:p>
        </p:txBody>
      </p:sp>
      <p:sp>
        <p:nvSpPr>
          <p:cNvPr id="175" name="Google Shape;175;p9"/>
          <p:cNvSpPr txBox="1"/>
          <p:nvPr/>
        </p:nvSpPr>
        <p:spPr>
          <a:xfrm>
            <a:off x="0" y="1432655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Modelo de datos</a:t>
            </a:r>
            <a:endParaRPr/>
          </a:p>
        </p:txBody>
      </p:sp>
      <p:cxnSp>
        <p:nvCxnSpPr>
          <p:cNvPr id="176" name="Google Shape;176;p9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77" name="Google Shape;177;p9"/>
          <p:cNvSpPr txBox="1"/>
          <p:nvPr/>
        </p:nvSpPr>
        <p:spPr>
          <a:xfrm>
            <a:off x="297438" y="2078975"/>
            <a:ext cx="11869500" cy="53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modelo de datos de ComparaYa integra dos fuentes principales: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●"/>
            </a:pPr>
            <a:r>
              <a:rPr lang="es-CL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Datos oficiales de ODEPA, que aportan precios históricos de alimentos a nivel mayorista y consumidor.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●"/>
            </a:pPr>
            <a:r>
              <a:rPr lang="es-CL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Datos obtenidos por scraping de supermercados, que entregan precios actuales y promociones.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Ambas fuentes se normalizan y almacenan bajo un esquema estrella (star schema), con tablas de dimensiones y una tabla de hechos central que registra los precios.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Esto permite generar dashboards y comparaciones entre precios históricos y actuales.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 dir="l"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82" name="Google Shape;182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10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“NOMBRE DEL PROYECTO”</a:t>
            </a:r>
            <a:endParaRPr/>
          </a:p>
        </p:txBody>
      </p:sp>
      <p:sp>
        <p:nvSpPr>
          <p:cNvPr id="184" name="Google Shape;184;p10"/>
          <p:cNvSpPr txBox="1"/>
          <p:nvPr/>
        </p:nvSpPr>
        <p:spPr>
          <a:xfrm>
            <a:off x="0" y="1432655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Tecnologías utilizadas</a:t>
            </a:r>
            <a:endParaRPr/>
          </a:p>
        </p:txBody>
      </p:sp>
      <p:cxnSp>
        <p:nvCxnSpPr>
          <p:cNvPr id="185" name="Google Shape;185;p10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86" name="Google Shape;186;p10"/>
          <p:cNvSpPr txBox="1"/>
          <p:nvPr/>
        </p:nvSpPr>
        <p:spPr>
          <a:xfrm>
            <a:off x="201300" y="2236813"/>
            <a:ext cx="113748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L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Python, Django, Django REST Framework, React, TailwindCSS, Vite, PostgreSQL, Selenium, Requests, Recharts/Chart.js, GitHub, Visual Studio Code, pip/npm, Apache.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 dir="l"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91" name="Google Shape;191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11"/>
          <p:cNvSpPr txBox="1"/>
          <p:nvPr/>
        </p:nvSpPr>
        <p:spPr>
          <a:xfrm>
            <a:off x="1" y="2707792"/>
            <a:ext cx="12191999" cy="1138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DEMOSTRACIÓN DEL RESULTADO DEL PROYECTO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4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*Exposición del sistema</a:t>
            </a:r>
            <a:endParaRPr sz="240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 dir="l"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97" name="Google Shape;197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12"/>
          <p:cNvSpPr txBox="1"/>
          <p:nvPr/>
        </p:nvSpPr>
        <p:spPr>
          <a:xfrm>
            <a:off x="1" y="1459095"/>
            <a:ext cx="12191999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Resultados obtenidos</a:t>
            </a:r>
            <a:endParaRPr/>
          </a:p>
        </p:txBody>
      </p:sp>
      <p:sp>
        <p:nvSpPr>
          <p:cNvPr id="199" name="Google Shape;199;p12"/>
          <p:cNvSpPr txBox="1"/>
          <p:nvPr/>
        </p:nvSpPr>
        <p:spPr>
          <a:xfrm>
            <a:off x="419250" y="2228525"/>
            <a:ext cx="113535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●"/>
            </a:pPr>
            <a:r>
              <a:rPr lang="es-CL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Plataforma web funcional 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●"/>
            </a:pPr>
            <a:r>
              <a:rPr lang="es-CL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Dashboards con KPIs de precios históricos.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●"/>
            </a:pPr>
            <a:r>
              <a:rPr lang="es-CL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Comparador de productos actualizado con scraping.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●"/>
            </a:pPr>
            <a:r>
              <a:rPr lang="es-CL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</a:t>
            </a:r>
            <a:r>
              <a:rPr lang="es-CL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lang="es-CL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ación completa de datos ODEPA y supermercados.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 dir="l"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204" name="Google Shape;20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13"/>
          <p:cNvSpPr txBox="1"/>
          <p:nvPr/>
        </p:nvSpPr>
        <p:spPr>
          <a:xfrm>
            <a:off x="1" y="1360773"/>
            <a:ext cx="12191999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Obstáculos presentados durante el desarrollo</a:t>
            </a:r>
            <a:endParaRPr/>
          </a:p>
        </p:txBody>
      </p:sp>
      <p:sp>
        <p:nvSpPr>
          <p:cNvPr id="206" name="Google Shape;206;p13"/>
          <p:cNvSpPr txBox="1"/>
          <p:nvPr/>
        </p:nvSpPr>
        <p:spPr>
          <a:xfrm>
            <a:off x="204325" y="2498100"/>
            <a:ext cx="115683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CL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Dificultades</a:t>
            </a:r>
            <a:r>
              <a:rPr lang="es-CL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tiempos de procesamiento, limpieza adicional de CSV, y cambios en estructura de sitios web.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CL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Soluciones</a:t>
            </a:r>
            <a:r>
              <a:rPr lang="es-CL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creación de rutinas adicionales de validación, modularización del scraping para adaptarse a cambios y redistribución de tareas del equipo.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 dir="l"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211" name="Google Shape;211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14"/>
          <p:cNvSpPr txBox="1"/>
          <p:nvPr/>
        </p:nvSpPr>
        <p:spPr>
          <a:xfrm>
            <a:off x="0" y="3044279"/>
            <a:ext cx="12191999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PREGUNTAS DE LA COMISIÓN</a:t>
            </a:r>
            <a:endParaRPr/>
          </a:p>
        </p:txBody>
      </p:sp>
    </p:spTree>
  </p:cSld>
  <p:clrMapOvr>
    <a:masterClrMapping/>
  </p:clrMapOvr>
  <p:transition spd="slow">
    <p:wipe dir="l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90" name="Google Shape;9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2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L" sz="1800" u="none" cap="none" strike="noStrik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“NOMBRE DEL PROYECTO”</a:t>
            </a:r>
            <a:endParaRPr/>
          </a:p>
        </p:txBody>
      </p:sp>
      <p:sp>
        <p:nvSpPr>
          <p:cNvPr id="92" name="Google Shape;92;p2"/>
          <p:cNvSpPr txBox="1"/>
          <p:nvPr/>
        </p:nvSpPr>
        <p:spPr>
          <a:xfrm>
            <a:off x="238327" y="3058616"/>
            <a:ext cx="3608961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INTEGRANTES DEL PROYECTO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3" name="Google Shape;93;p2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94" name="Google Shape;94;p2"/>
          <p:cNvGrpSpPr/>
          <p:nvPr/>
        </p:nvGrpSpPr>
        <p:grpSpPr>
          <a:xfrm>
            <a:off x="4121026" y="1710819"/>
            <a:ext cx="7633553" cy="4350605"/>
            <a:chOff x="0" y="0"/>
            <a:chExt cx="7633553" cy="4350605"/>
          </a:xfrm>
        </p:grpSpPr>
        <p:sp>
          <p:nvSpPr>
            <p:cNvPr id="95" name="Google Shape;95;p2"/>
            <p:cNvSpPr/>
            <p:nvPr/>
          </p:nvSpPr>
          <p:spPr>
            <a:xfrm>
              <a:off x="0" y="0"/>
              <a:ext cx="7633500" cy="1359600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6EA5DA"/>
                </a:gs>
                <a:gs pos="50000">
                  <a:srgbClr val="529BDA"/>
                </a:gs>
                <a:gs pos="100000">
                  <a:srgbClr val="4188C8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5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2"/>
            <p:cNvSpPr txBox="1"/>
            <p:nvPr/>
          </p:nvSpPr>
          <p:spPr>
            <a:xfrm>
              <a:off x="1662653" y="0"/>
              <a:ext cx="5970900" cy="135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9050" lIns="99050" spcFirstLastPara="1" rIns="99050" wrap="square" tIns="990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None/>
              </a:pPr>
              <a:r>
                <a:rPr lang="es-CL" sz="2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Italo Navarrete</a:t>
              </a:r>
              <a:endParaRPr b="0" i="0" sz="2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374650" lvl="1" marL="914400" rtl="0" algn="l">
                <a:lnSpc>
                  <a:spcPct val="90000"/>
                </a:lnSpc>
                <a:spcBef>
                  <a:spcPts val="1050"/>
                </a:spcBef>
                <a:spcAft>
                  <a:spcPts val="0"/>
                </a:spcAft>
                <a:buClr>
                  <a:schemeClr val="lt1"/>
                </a:buClr>
                <a:buSzPts val="2300"/>
                <a:buFont typeface="Calibri"/>
                <a:buChar char="•"/>
              </a:pPr>
              <a:r>
                <a:rPr lang="es-CL" sz="23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Rol: Desarrollador Frontend</a:t>
              </a:r>
              <a:endParaRPr>
                <a:solidFill>
                  <a:schemeClr val="dk1"/>
                </a:solidFill>
              </a:endParaRPr>
            </a:p>
            <a:p>
              <a:pPr indent="-374650" lvl="1" marL="914400" rtl="0" algn="l">
                <a:lnSpc>
                  <a:spcPct val="90000"/>
                </a:lnSpc>
                <a:spcBef>
                  <a:spcPts val="345"/>
                </a:spcBef>
                <a:spcAft>
                  <a:spcPts val="0"/>
                </a:spcAft>
                <a:buClr>
                  <a:schemeClr val="lt1"/>
                </a:buClr>
                <a:buSzPts val="2300"/>
                <a:buFont typeface="Calibri"/>
                <a:buChar char="•"/>
              </a:pPr>
              <a:r>
                <a:rPr lang="es-CL" sz="23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Cargo: Ingeniero en informática</a:t>
              </a:r>
              <a:endParaRPr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0" y="1495502"/>
              <a:ext cx="7633500" cy="1359600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6EA5DA"/>
                </a:gs>
                <a:gs pos="50000">
                  <a:srgbClr val="529BDA"/>
                </a:gs>
                <a:gs pos="100000">
                  <a:srgbClr val="4188C8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5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2"/>
            <p:cNvSpPr txBox="1"/>
            <p:nvPr/>
          </p:nvSpPr>
          <p:spPr>
            <a:xfrm>
              <a:off x="1662653" y="1495502"/>
              <a:ext cx="5970900" cy="135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9050" lIns="99050" spcFirstLastPara="1" rIns="99050" wrap="square" tIns="990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None/>
              </a:pPr>
              <a:r>
                <a:rPr lang="es-CL" sz="2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Gustavo Cartes</a:t>
              </a:r>
              <a:endParaRPr b="0" i="0" sz="2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355600" lvl="1" marL="914400" rtl="0" algn="l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Char char="•"/>
              </a:pPr>
              <a:r>
                <a:rPr lang="es-CL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Rol: Desarrollador Backend</a:t>
              </a:r>
              <a:endParaRPr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355600" lvl="1" marL="914400" rtl="0" algn="l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Char char="•"/>
              </a:pPr>
              <a:r>
                <a:rPr lang="es-CL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Cargo: Ingeniero en informática</a:t>
              </a:r>
              <a:endParaRPr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0" y="2991005"/>
              <a:ext cx="7633500" cy="1359600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6EA5DA"/>
                </a:gs>
                <a:gs pos="50000">
                  <a:srgbClr val="529BDA"/>
                </a:gs>
                <a:gs pos="100000">
                  <a:srgbClr val="4188C8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5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2"/>
            <p:cNvSpPr txBox="1"/>
            <p:nvPr/>
          </p:nvSpPr>
          <p:spPr>
            <a:xfrm>
              <a:off x="1662653" y="2991005"/>
              <a:ext cx="5970900" cy="135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9050" lIns="99050" spcFirstLastPara="1" rIns="99050" wrap="square" tIns="990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None/>
              </a:pPr>
              <a:r>
                <a:rPr lang="es-CL" sz="2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Daniel Stari</a:t>
              </a:r>
              <a:endParaRPr b="0" i="0" sz="2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361950" lvl="1" marL="914400" rtl="0" algn="l">
                <a:lnSpc>
                  <a:spcPct val="90000"/>
                </a:lnSpc>
                <a:spcBef>
                  <a:spcPts val="945"/>
                </a:spcBef>
                <a:spcAft>
                  <a:spcPts val="0"/>
                </a:spcAft>
                <a:buClr>
                  <a:schemeClr val="lt1"/>
                </a:buClr>
                <a:buSzPts val="2100"/>
                <a:buFont typeface="Calibri"/>
                <a:buChar char="•"/>
              </a:pPr>
              <a:r>
                <a:rPr lang="es-CL" sz="21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Rol: Analista de Datos / Integración</a:t>
              </a:r>
              <a:endParaRPr>
                <a:solidFill>
                  <a:schemeClr val="dk1"/>
                </a:solidFill>
              </a:endParaRPr>
            </a:p>
            <a:p>
              <a:pPr indent="-361950" lvl="1" marL="914400" rtl="0" algn="l">
                <a:lnSpc>
                  <a:spcPct val="90000"/>
                </a:lnSpc>
                <a:spcBef>
                  <a:spcPts val="315"/>
                </a:spcBef>
                <a:spcAft>
                  <a:spcPts val="0"/>
                </a:spcAft>
                <a:buClr>
                  <a:schemeClr val="lt1"/>
                </a:buClr>
                <a:buSzPts val="2100"/>
                <a:buFont typeface="Calibri"/>
                <a:buChar char="•"/>
              </a:pPr>
              <a:r>
                <a:rPr lang="es-CL" sz="21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Cargo: Ingeniero en informática</a:t>
              </a:r>
              <a:endParaRPr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1" name="Google Shape;101;p2"/>
          <p:cNvSpPr/>
          <p:nvPr/>
        </p:nvSpPr>
        <p:spPr>
          <a:xfrm>
            <a:off x="4335701" y="1817515"/>
            <a:ext cx="1131600" cy="1241100"/>
          </a:xfrm>
          <a:prstGeom prst="roundRect">
            <a:avLst>
              <a:gd fmla="val 10000" name="adj"/>
            </a:avLst>
          </a:prstGeom>
          <a:blipFill rotWithShape="1">
            <a:blip r:embed="rId4">
              <a:alphaModFix/>
            </a:blip>
            <a:stretch>
              <a:fillRect b="0" l="-4999" r="-4999" t="0"/>
            </a:stretch>
          </a:blipFill>
          <a:ln>
            <a:noFill/>
          </a:ln>
          <a:effectLst>
            <a:outerShdw blurRad="57150" rotWithShape="0" algn="ctr" dir="5400000" dist="19050">
              <a:srgbClr val="000000">
                <a:alpha val="6275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2"/>
          <p:cNvSpPr/>
          <p:nvPr/>
        </p:nvSpPr>
        <p:spPr>
          <a:xfrm>
            <a:off x="4335701" y="3265579"/>
            <a:ext cx="1131600" cy="1241100"/>
          </a:xfrm>
          <a:prstGeom prst="roundRect">
            <a:avLst>
              <a:gd fmla="val 10000" name="adj"/>
            </a:avLst>
          </a:prstGeom>
          <a:blipFill rotWithShape="1">
            <a:blip r:embed="rId5">
              <a:alphaModFix/>
            </a:blip>
            <a:stretch>
              <a:fillRect b="0" l="-4999" r="-4999" t="0"/>
            </a:stretch>
          </a:blipFill>
          <a:ln>
            <a:noFill/>
          </a:ln>
          <a:effectLst>
            <a:outerShdw blurRad="57150" rotWithShape="0" algn="ctr" dir="5400000" dist="19050">
              <a:srgbClr val="000000">
                <a:alpha val="6275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2"/>
          <p:cNvSpPr/>
          <p:nvPr/>
        </p:nvSpPr>
        <p:spPr>
          <a:xfrm>
            <a:off x="4335690" y="4777721"/>
            <a:ext cx="1131600" cy="1283700"/>
          </a:xfrm>
          <a:prstGeom prst="roundRect">
            <a:avLst>
              <a:gd fmla="val 10000" name="adj"/>
            </a:avLst>
          </a:prstGeom>
          <a:blipFill rotWithShape="1">
            <a:blip r:embed="rId6">
              <a:alphaModFix/>
            </a:blip>
            <a:stretch>
              <a:fillRect b="0" l="-6999" r="-6999" t="0"/>
            </a:stretch>
          </a:blipFill>
          <a:ln>
            <a:noFill/>
          </a:ln>
          <a:effectLst>
            <a:outerShdw blurRad="57150" rotWithShape="0" algn="ctr" dir="5400000" dist="19050">
              <a:srgbClr val="000000">
                <a:alpha val="6275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wipe dir="l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08" name="Google Shape;108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3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“NOMBRE DEL PROYECTO”</a:t>
            </a:r>
            <a:endParaRPr/>
          </a:p>
        </p:txBody>
      </p:sp>
      <p:sp>
        <p:nvSpPr>
          <p:cNvPr id="110" name="Google Shape;110;p3"/>
          <p:cNvSpPr txBox="1"/>
          <p:nvPr/>
        </p:nvSpPr>
        <p:spPr>
          <a:xfrm>
            <a:off x="0" y="1130849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DESCRIPCIÓN DEL PROYECTO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1" name="Google Shape;111;p3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2" name="Google Shape;112;p3"/>
          <p:cNvSpPr/>
          <p:nvPr/>
        </p:nvSpPr>
        <p:spPr>
          <a:xfrm>
            <a:off x="714909" y="2169769"/>
            <a:ext cx="4348705" cy="4092601"/>
          </a:xfrm>
          <a:prstGeom prst="roundRect">
            <a:avLst>
              <a:gd fmla="val 10901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Situación Actual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Descripción:</a:t>
            </a:r>
            <a:b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 Chile, la información de precios de alimentos se encuentra dispersa entre fuentes oficiales como ODEPA y los portales de supermercados. Los datos oficiales están en formatos técnicos (CSV) difíciles de interpretar, y los supermercados muestran precios solo en sus propios sitios, lo que impide comparar fácilmente.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3"/>
          <p:cNvSpPr/>
          <p:nvPr/>
        </p:nvSpPr>
        <p:spPr>
          <a:xfrm>
            <a:off x="6912079" y="2177325"/>
            <a:ext cx="4348705" cy="4092601"/>
          </a:xfrm>
          <a:prstGeom prst="roundRect">
            <a:avLst>
              <a:gd fmla="val 10901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Propuesta de solución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Descripción:</a:t>
            </a:r>
            <a:b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ComparaYa es una plataforma web que integra datos históricos de ODEPA y precios actuales obtenidos por web scraping, centralizando la información en un sistema visual e interactivo que facilita el análisis de precios, comparaciones de productos y la toma de decisiones informadas.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3"/>
          <p:cNvSpPr/>
          <p:nvPr/>
        </p:nvSpPr>
        <p:spPr>
          <a:xfrm>
            <a:off x="5456903" y="3736258"/>
            <a:ext cx="1140542" cy="757084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 dir="l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19" name="Google Shape;11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4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“NOMBRE DEL PROYECTO”</a:t>
            </a:r>
            <a:endParaRPr/>
          </a:p>
        </p:txBody>
      </p:sp>
      <p:sp>
        <p:nvSpPr>
          <p:cNvPr id="121" name="Google Shape;121;p4"/>
          <p:cNvSpPr txBox="1"/>
          <p:nvPr/>
        </p:nvSpPr>
        <p:spPr>
          <a:xfrm>
            <a:off x="0" y="1384304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Objetivo General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2" name="Google Shape;122;p4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3" name="Google Shape;123;p4"/>
          <p:cNvSpPr/>
          <p:nvPr/>
        </p:nvSpPr>
        <p:spPr>
          <a:xfrm>
            <a:off x="614525" y="2040581"/>
            <a:ext cx="10962900" cy="3802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Desarrollar una plataforma web que centralice información de precios de alimentos en Chile, integrando datos históricos de ODEPA y precios actuales de supermercados, para apoyar decisiones informadas, fomentar la transparencia y facilitar el análisis económico del consumidor.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 dir="l"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28" name="Google Shape;128;g385db381043_1_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g385db381043_1_8"/>
          <p:cNvSpPr txBox="1"/>
          <p:nvPr/>
        </p:nvSpPr>
        <p:spPr>
          <a:xfrm>
            <a:off x="136188" y="368928"/>
            <a:ext cx="12192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“NOMBRE DEL PROYECTO”</a:t>
            </a:r>
            <a:endParaRPr/>
          </a:p>
        </p:txBody>
      </p:sp>
      <p:sp>
        <p:nvSpPr>
          <p:cNvPr id="130" name="Google Shape;130;g385db381043_1_8"/>
          <p:cNvSpPr txBox="1"/>
          <p:nvPr/>
        </p:nvSpPr>
        <p:spPr>
          <a:xfrm>
            <a:off x="0" y="1384304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Objetivos Específicos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1" name="Google Shape;131;g385db381043_1_8"/>
          <p:cNvCxnSpPr/>
          <p:nvPr/>
        </p:nvCxnSpPr>
        <p:spPr>
          <a:xfrm>
            <a:off x="0" y="758027"/>
            <a:ext cx="4085700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2" name="Google Shape;132;g385db381043_1_8"/>
          <p:cNvSpPr/>
          <p:nvPr/>
        </p:nvSpPr>
        <p:spPr>
          <a:xfrm>
            <a:off x="614525" y="2030788"/>
            <a:ext cx="10962900" cy="4276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b="1"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Facilitar el acceso público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 información confiable sobre precios de alimentos a nivel nacional.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b="1"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Unificar y normalizar fuentes de datos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oficiales y comerciales en una base de información centralizada.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b="1"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Proporcionar herramientas visuales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(dashboards y comparadores) que permitan analizar tendencias y variaciones de precios.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b="1"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Apoyar la toma de decisiones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consumidores, pymes e instituciones mediante información clara y actualizada.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b="1"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Fomentar la transparencia del mercado alimentario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al poner los datos al alcance de todos los actores.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b="1"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Demostrar la aplicabilidad de las competencias informáticas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(análisis de datos, desarrollo web, bases de datos) en una solución con impacto social.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37" name="Google Shape;137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5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“NOMBRE DEL PROYECTO”</a:t>
            </a:r>
            <a:endParaRPr/>
          </a:p>
        </p:txBody>
      </p:sp>
      <p:sp>
        <p:nvSpPr>
          <p:cNvPr id="139" name="Google Shape;139;p5"/>
          <p:cNvSpPr txBox="1"/>
          <p:nvPr/>
        </p:nvSpPr>
        <p:spPr>
          <a:xfrm>
            <a:off x="0" y="1432655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Alcances y limitaciones del proyecto</a:t>
            </a:r>
            <a:endParaRPr/>
          </a:p>
        </p:txBody>
      </p:sp>
      <p:cxnSp>
        <p:nvCxnSpPr>
          <p:cNvPr id="140" name="Google Shape;140;p5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1" name="Google Shape;141;p5"/>
          <p:cNvSpPr txBox="1"/>
          <p:nvPr/>
        </p:nvSpPr>
        <p:spPr>
          <a:xfrm>
            <a:off x="385175" y="2395600"/>
            <a:ext cx="11528400" cy="32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Alcances: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Dashboards interactivos que muestran series históricas de precios.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Comparador de productos entre supermercados.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Procesos ETL automatizados (ingesta, limpieza y carga).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Módulo de scraping funcional y base de datos centralizada.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Limitaciones: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contempla autenticación de usuarios ni registros personalizados.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incluye predicción de precios (forecasting).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Dependencia de la disponibilidad y formato de los datos ODEPA y supermercados.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 dir="l"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46" name="Google Shape;146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6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“NOMBRE DEL PROYECTO”</a:t>
            </a:r>
            <a:endParaRPr/>
          </a:p>
        </p:txBody>
      </p:sp>
      <p:sp>
        <p:nvSpPr>
          <p:cNvPr id="148" name="Google Shape;148;p6"/>
          <p:cNvSpPr txBox="1"/>
          <p:nvPr/>
        </p:nvSpPr>
        <p:spPr>
          <a:xfrm>
            <a:off x="0" y="1432655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Metodología de trabajo para el desarrollo del proyecto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9" name="Google Shape;149;p6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50" name="Google Shape;150;p6"/>
          <p:cNvSpPr txBox="1"/>
          <p:nvPr/>
        </p:nvSpPr>
        <p:spPr>
          <a:xfrm>
            <a:off x="1052175" y="2508325"/>
            <a:ext cx="10861500" cy="3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utilizó la metodología en cascada, desarrollando el proyecto en fases secuenciales: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Requisitos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Análisis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Diseño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Implementación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Pruebas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Despliegue y cierre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Cada fase se documentó y cerró formalmente con entregables, asegurando trazabilidad y cumplimiento de los objetivos.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 dir="l"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55" name="Google Shape;155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7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“NOMBRE DEL PROYECTO”</a:t>
            </a:r>
            <a:endParaRPr/>
          </a:p>
        </p:txBody>
      </p:sp>
      <p:sp>
        <p:nvSpPr>
          <p:cNvPr id="157" name="Google Shape;157;p7"/>
          <p:cNvSpPr txBox="1"/>
          <p:nvPr/>
        </p:nvSpPr>
        <p:spPr>
          <a:xfrm>
            <a:off x="1" y="1155656"/>
            <a:ext cx="12191999" cy="8925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Cronograma para el desarrollo del proyecto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6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* Utilizar cronograma de inicio, indicando el cumplimiento al término del proyecto </a:t>
            </a:r>
            <a:endParaRPr sz="100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8" name="Google Shape;158;p7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graphicFrame>
        <p:nvGraphicFramePr>
          <p:cNvPr id="159" name="Google Shape;159;p7"/>
          <p:cNvGraphicFramePr/>
          <p:nvPr/>
        </p:nvGraphicFramePr>
        <p:xfrm>
          <a:off x="453363" y="221096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{2F28CC63-CA09-48B1-AD68-1838FEB97050}</a:tableStyleId>
              </a:tblPr>
              <a:tblGrid>
                <a:gridCol w="1380975"/>
                <a:gridCol w="552400"/>
                <a:gridCol w="537050"/>
                <a:gridCol w="537050"/>
                <a:gridCol w="537050"/>
                <a:gridCol w="537050"/>
                <a:gridCol w="537050"/>
                <a:gridCol w="537050"/>
                <a:gridCol w="537050"/>
                <a:gridCol w="537050"/>
                <a:gridCol w="537050"/>
                <a:gridCol w="537050"/>
                <a:gridCol w="537050"/>
                <a:gridCol w="537050"/>
                <a:gridCol w="537050"/>
                <a:gridCol w="537050"/>
                <a:gridCol w="222050"/>
                <a:gridCol w="537050"/>
                <a:gridCol w="537050"/>
                <a:gridCol w="537050"/>
              </a:tblGrid>
              <a:tr h="141550"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Calibri"/>
                        <a:buNone/>
                      </a:pPr>
                      <a:r>
                        <a:rPr b="1" lang="es-CL" sz="1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Actividad</a:t>
                      </a:r>
                      <a:endParaRPr/>
                    </a:p>
                  </a:txBody>
                  <a:tcPr marT="31375" marB="31375" marR="47075" marL="470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4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Calibri"/>
                        <a:buNone/>
                      </a:pPr>
                      <a:r>
                        <a:rPr b="1" i="0" lang="es-CL" sz="1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Fase 1</a:t>
                      </a:r>
                      <a:endParaRPr sz="1000" u="none" cap="none" strike="noStrike"/>
                    </a:p>
                  </a:txBody>
                  <a:tcPr marT="31375" marB="31375" marR="47075" marL="470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2EFD9"/>
                    </a:solidFill>
                  </a:tcPr>
                </a:tc>
                <a:tc hMerge="1"/>
                <a:tc hMerge="1"/>
                <a:tc hMerge="1"/>
                <a:tc gridSpan="1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Calibri"/>
                        <a:buNone/>
                      </a:pPr>
                      <a:r>
                        <a:rPr b="1" i="0" lang="es-CL" sz="1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Fase 2</a:t>
                      </a:r>
                      <a:endParaRPr sz="1000" u="none" cap="none" strike="noStrike"/>
                    </a:p>
                  </a:txBody>
                  <a:tcPr marT="31375" marB="31375" marR="47075" marL="470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Calibri"/>
                        <a:buNone/>
                      </a:pPr>
                      <a:r>
                        <a:rPr b="1" i="0" lang="es-CL" sz="1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Fase 3</a:t>
                      </a:r>
                      <a:endParaRPr sz="1000" u="none" cap="none" strike="noStrike"/>
                    </a:p>
                  </a:txBody>
                  <a:tcPr marT="31375" marB="31375" marR="47075" marL="470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5D5"/>
                    </a:solidFill>
                  </a:tcPr>
                </a:tc>
                <a:tc hMerge="1"/>
                <a:tc hMerge="1"/>
              </a:tr>
              <a:tr h="242675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Calibri"/>
                        <a:buNone/>
                      </a:pPr>
                      <a:r>
                        <a:rPr b="1" i="0" lang="es-CL" sz="1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1</a:t>
                      </a:r>
                      <a:endParaRPr sz="1000" u="none" cap="none" strike="noStrike"/>
                    </a:p>
                  </a:txBody>
                  <a:tcPr marT="31375" marB="31375" marR="47075" marL="470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Calibri"/>
                        <a:buNone/>
                      </a:pPr>
                      <a:r>
                        <a:rPr b="1" i="0" lang="es-CL" sz="1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2</a:t>
                      </a:r>
                      <a:endParaRPr sz="1000" u="none" cap="none" strike="noStrike"/>
                    </a:p>
                  </a:txBody>
                  <a:tcPr marT="31375" marB="31375" marR="47075" marL="470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Calibri"/>
                        <a:buNone/>
                      </a:pPr>
                      <a:r>
                        <a:rPr b="1" i="0" lang="es-CL" sz="1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3</a:t>
                      </a:r>
                      <a:endParaRPr sz="1000" u="none" cap="none" strike="noStrike"/>
                    </a:p>
                  </a:txBody>
                  <a:tcPr marT="31375" marB="31375" marR="47075" marL="470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Calibri"/>
                        <a:buNone/>
                      </a:pPr>
                      <a:r>
                        <a:rPr b="1" i="0" lang="es-CL" sz="1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4</a:t>
                      </a:r>
                      <a:endParaRPr sz="1000" u="none" cap="none" strike="noStrike"/>
                    </a:p>
                  </a:txBody>
                  <a:tcPr marT="31375" marB="31375" marR="47075" marL="470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Calibri"/>
                        <a:buNone/>
                      </a:pPr>
                      <a:r>
                        <a:rPr b="1" i="0" lang="es-CL" sz="1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5</a:t>
                      </a:r>
                      <a:endParaRPr sz="1000" u="none" cap="none" strike="noStrike"/>
                    </a:p>
                  </a:txBody>
                  <a:tcPr marT="31375" marB="31375" marR="47075" marL="470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Calibri"/>
                        <a:buNone/>
                      </a:pPr>
                      <a:r>
                        <a:rPr b="1" i="0" lang="es-CL" sz="1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6</a:t>
                      </a:r>
                      <a:endParaRPr sz="1000" u="none" cap="none" strike="noStrike"/>
                    </a:p>
                  </a:txBody>
                  <a:tcPr marT="31375" marB="31375" marR="47075" marL="470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Calibri"/>
                        <a:buNone/>
                      </a:pPr>
                      <a:r>
                        <a:rPr b="1" i="0" lang="es-CL" sz="1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7</a:t>
                      </a:r>
                      <a:endParaRPr sz="1000" u="none" cap="none" strike="noStrike"/>
                    </a:p>
                  </a:txBody>
                  <a:tcPr marT="31375" marB="31375" marR="47075" marL="470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Calibri"/>
                        <a:buNone/>
                      </a:pPr>
                      <a:r>
                        <a:rPr b="1" i="0" lang="es-CL" sz="1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8</a:t>
                      </a:r>
                      <a:endParaRPr sz="1000" u="none" cap="none" strike="noStrike"/>
                    </a:p>
                  </a:txBody>
                  <a:tcPr marT="31375" marB="31375" marR="47075" marL="470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Calibri"/>
                        <a:buNone/>
                      </a:pPr>
                      <a:r>
                        <a:rPr b="1" i="0" lang="es-CL" sz="1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9</a:t>
                      </a:r>
                      <a:endParaRPr sz="1000" u="none" cap="none" strike="noStrike"/>
                    </a:p>
                  </a:txBody>
                  <a:tcPr marT="31375" marB="31375" marR="47075" marL="470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Calibri"/>
                        <a:buNone/>
                      </a:pPr>
                      <a:r>
                        <a:rPr b="1" i="0" lang="es-CL" sz="1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10</a:t>
                      </a:r>
                      <a:endParaRPr sz="1000" u="none" cap="none" strike="noStrike"/>
                    </a:p>
                  </a:txBody>
                  <a:tcPr marT="31375" marB="31375" marR="47075" marL="470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Calibri"/>
                        <a:buNone/>
                      </a:pPr>
                      <a:r>
                        <a:rPr b="1" i="0" lang="es-CL" sz="1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11</a:t>
                      </a:r>
                      <a:endParaRPr sz="1000" u="none" cap="none" strike="noStrike"/>
                    </a:p>
                  </a:txBody>
                  <a:tcPr marT="31375" marB="31375" marR="47075" marL="470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Calibri"/>
                        <a:buNone/>
                      </a:pPr>
                      <a:r>
                        <a:rPr b="1" i="0" lang="es-CL" sz="1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12</a:t>
                      </a:r>
                      <a:endParaRPr sz="1000" u="none" cap="none" strike="noStrike"/>
                    </a:p>
                  </a:txBody>
                  <a:tcPr marT="31375" marB="31375" marR="47075" marL="470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Calibri"/>
                        <a:buNone/>
                      </a:pPr>
                      <a:r>
                        <a:rPr b="1" i="0" lang="es-CL" sz="1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13</a:t>
                      </a:r>
                      <a:endParaRPr sz="1000" u="none" cap="none" strike="noStrike"/>
                    </a:p>
                  </a:txBody>
                  <a:tcPr marT="31375" marB="31375" marR="47075" marL="470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Calibri"/>
                        <a:buNone/>
                      </a:pPr>
                      <a:r>
                        <a:rPr b="1" i="0" lang="es-CL" sz="1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14</a:t>
                      </a:r>
                      <a:endParaRPr sz="1000" u="none" cap="none" strike="noStrike"/>
                    </a:p>
                  </a:txBody>
                  <a:tcPr marT="31375" marB="31375" marR="47075" marL="470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Calibri"/>
                        <a:buNone/>
                      </a:pPr>
                      <a:r>
                        <a:rPr b="1" i="0" lang="es-CL" sz="1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15</a:t>
                      </a:r>
                      <a:endParaRPr sz="1000" u="none" cap="none" strike="noStrike"/>
                    </a:p>
                  </a:txBody>
                  <a:tcPr marT="31375" marB="31375" marR="47075" marL="470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Calibri"/>
                        <a:buNone/>
                      </a:pPr>
                      <a:r>
                        <a:rPr b="1" i="0" lang="es-CL" sz="1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16</a:t>
                      </a:r>
                      <a:endParaRPr sz="1000" u="none" cap="none" strike="noStrike"/>
                    </a:p>
                  </a:txBody>
                  <a:tcPr marT="31375" marB="31375" marR="47075" marL="470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Calibri"/>
                        <a:buNone/>
                      </a:pPr>
                      <a:r>
                        <a:rPr b="1" i="0" lang="es-CL" sz="1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17</a:t>
                      </a:r>
                      <a:endParaRPr sz="1000" u="none" cap="none" strike="noStrike"/>
                    </a:p>
                  </a:txBody>
                  <a:tcPr marT="31375" marB="31375" marR="47075" marL="470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Calibri"/>
                        <a:buNone/>
                      </a:pPr>
                      <a:r>
                        <a:rPr b="1" i="0" lang="es-CL" sz="1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18</a:t>
                      </a:r>
                      <a:endParaRPr sz="1000" u="none" cap="none" strike="noStrike"/>
                    </a:p>
                  </a:txBody>
                  <a:tcPr marT="31375" marB="31375" marR="47075" marL="470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46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48DD4"/>
                        </a:buClr>
                        <a:buSzPts val="1000"/>
                        <a:buFont typeface="Calibri"/>
                        <a:buNone/>
                      </a:pPr>
                      <a:r>
                        <a:rPr b="0" i="1" lang="es-CL" sz="1000" u="none" cap="none" strike="noStrike">
                          <a:solidFill>
                            <a:srgbClr val="548DD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Inicio de Capston</a:t>
                      </a:r>
                      <a:endParaRPr sz="1000" u="none" cap="none" strike="noStrike"/>
                    </a:p>
                  </a:txBody>
                  <a:tcPr marT="31375" marB="31375" marR="47075" marL="470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Calibri"/>
                        <a:buNone/>
                      </a:pPr>
                      <a:r>
                        <a:rPr b="1" i="0" lang="es-CL" sz="1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000" u="none" cap="none" strike="noStrike"/>
                    </a:p>
                  </a:txBody>
                  <a:tcPr marT="31375" marB="31375" marR="47075" marL="470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Calibri"/>
                        <a:buNone/>
                      </a:pPr>
                      <a:br>
                        <a:rPr lang="es-CL" sz="1000" u="none" cap="none" strike="noStrike"/>
                      </a:br>
                      <a:endParaRPr sz="1000" u="none" cap="none" strike="noStrike"/>
                    </a:p>
                  </a:txBody>
                  <a:tcPr marT="31375" marB="31375" marR="47075" marL="47075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Calibri"/>
                        <a:buNone/>
                      </a:pPr>
                      <a:br>
                        <a:rPr lang="es-CL" sz="1000" u="none" cap="none" strike="noStrike"/>
                      </a:br>
                      <a:endParaRPr sz="1000" u="none" cap="none" strike="noStrike"/>
                    </a:p>
                  </a:txBody>
                  <a:tcPr marT="31375" marB="31375" marR="47075" marL="47075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Calibri"/>
                        <a:buNone/>
                      </a:pPr>
                      <a:br>
                        <a:rPr lang="es-CL" sz="1000" u="none" cap="none" strike="noStrike"/>
                      </a:br>
                      <a:endParaRPr sz="1000" u="none" cap="none" strike="noStrike"/>
                    </a:p>
                  </a:txBody>
                  <a:tcPr marT="31375" marB="31375" marR="47075" marL="47075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Calibri"/>
                        <a:buNone/>
                      </a:pPr>
                      <a:br>
                        <a:rPr lang="es-CL" sz="1000" u="none" cap="none" strike="noStrike"/>
                      </a:br>
                      <a:endParaRPr sz="1000" u="none" cap="none" strike="noStrike"/>
                    </a:p>
                  </a:txBody>
                  <a:tcPr marT="31375" marB="31375" marR="47075" marL="47075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Calibri"/>
                        <a:buNone/>
                      </a:pPr>
                      <a:br>
                        <a:rPr lang="es-CL" sz="1000" u="none" cap="none" strike="noStrike"/>
                      </a:br>
                      <a:endParaRPr sz="1000" u="none" cap="none" strike="noStrike"/>
                    </a:p>
                  </a:txBody>
                  <a:tcPr marT="31375" marB="31375" marR="47075" marL="47075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Calibri"/>
                        <a:buNone/>
                      </a:pPr>
                      <a:br>
                        <a:rPr lang="es-CL" sz="1000" u="none" cap="none" strike="noStrike"/>
                      </a:br>
                      <a:endParaRPr sz="1000" u="none" cap="none" strike="noStrike"/>
                    </a:p>
                  </a:txBody>
                  <a:tcPr marT="31375" marB="31375" marR="47075" marL="47075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Calibri"/>
                        <a:buNone/>
                      </a:pPr>
                      <a:br>
                        <a:rPr lang="es-CL" sz="1000" u="none" cap="none" strike="noStrike"/>
                      </a:br>
                      <a:endParaRPr sz="1000" u="none" cap="none" strike="noStrike"/>
                    </a:p>
                  </a:txBody>
                  <a:tcPr marT="31375" marB="31375" marR="47075" marL="47075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Calibri"/>
                        <a:buNone/>
                      </a:pPr>
                      <a:br>
                        <a:rPr lang="es-CL" sz="1000" u="none" cap="none" strike="noStrike"/>
                      </a:br>
                      <a:endParaRPr sz="1000" u="none" cap="none" strike="noStrike"/>
                    </a:p>
                  </a:txBody>
                  <a:tcPr marT="31375" marB="31375" marR="47075" marL="47075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Calibri"/>
                        <a:buNone/>
                      </a:pPr>
                      <a:br>
                        <a:rPr lang="es-CL" sz="1000" u="none" cap="none" strike="noStrike"/>
                      </a:br>
                      <a:endParaRPr sz="1000" u="none" cap="none" strike="noStrike"/>
                    </a:p>
                  </a:txBody>
                  <a:tcPr marT="31375" marB="31375" marR="47075" marL="47075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Calibri"/>
                        <a:buNone/>
                      </a:pPr>
                      <a:br>
                        <a:rPr lang="es-CL" sz="1000" u="none" cap="none" strike="noStrike"/>
                      </a:br>
                      <a:endParaRPr sz="1000" u="none" cap="none" strike="noStrike"/>
                    </a:p>
                  </a:txBody>
                  <a:tcPr marT="31375" marB="31375" marR="47075" marL="47075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Calibri"/>
                        <a:buNone/>
                      </a:pPr>
                      <a:br>
                        <a:rPr lang="es-CL" sz="1000" u="none" cap="none" strike="noStrike"/>
                      </a:br>
                      <a:endParaRPr sz="1000" u="none" cap="none" strike="noStrike"/>
                    </a:p>
                  </a:txBody>
                  <a:tcPr marT="31375" marB="31375" marR="47075" marL="47075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Calibri"/>
                        <a:buNone/>
                      </a:pPr>
                      <a:br>
                        <a:rPr lang="es-CL" sz="1000" u="none" cap="none" strike="noStrike"/>
                      </a:br>
                      <a:endParaRPr sz="1000" u="none" cap="none" strike="noStrike"/>
                    </a:p>
                  </a:txBody>
                  <a:tcPr marT="31375" marB="31375" marR="47075" marL="47075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Calibri"/>
                        <a:buNone/>
                      </a:pPr>
                      <a:br>
                        <a:rPr lang="es-CL" sz="1000" u="none" cap="none" strike="noStrike"/>
                      </a:br>
                      <a:endParaRPr sz="1000" u="none" cap="none" strike="noStrike"/>
                    </a:p>
                  </a:txBody>
                  <a:tcPr marT="31375" marB="31375" marR="47075" marL="47075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Calibri"/>
                        <a:buNone/>
                      </a:pPr>
                      <a:br>
                        <a:rPr lang="es-CL" sz="1000" u="none" cap="none" strike="noStrike"/>
                      </a:br>
                      <a:endParaRPr sz="1000" u="none" cap="none" strike="noStrike"/>
                    </a:p>
                  </a:txBody>
                  <a:tcPr marT="31375" marB="31375" marR="47075" marL="47075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Calibri"/>
                        <a:buNone/>
                      </a:pPr>
                      <a:br>
                        <a:rPr lang="es-CL" sz="1000" u="none" cap="none" strike="noStrike"/>
                      </a:br>
                      <a:endParaRPr sz="1000" u="none" cap="none" strike="noStrike"/>
                    </a:p>
                  </a:txBody>
                  <a:tcPr marT="31375" marB="31375" marR="47075" marL="47075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Calibri"/>
                        <a:buNone/>
                      </a:pPr>
                      <a:br>
                        <a:rPr lang="es-CL" sz="1000" u="none" cap="none" strike="noStrike"/>
                      </a:br>
                      <a:endParaRPr sz="1000" u="none" cap="none" strike="noStrike"/>
                    </a:p>
                  </a:txBody>
                  <a:tcPr marT="31375" marB="31375" marR="47075" marL="47075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Calibri"/>
                        <a:buNone/>
                      </a:pPr>
                      <a:br>
                        <a:rPr lang="es-CL" sz="1000" u="none" cap="none" strike="noStrike"/>
                      </a:br>
                      <a:endParaRPr sz="1000" u="none" cap="none" strike="noStrike"/>
                    </a:p>
                  </a:txBody>
                  <a:tcPr marT="31375" marB="31375" marR="47075" marL="47075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46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48DD4"/>
                        </a:buClr>
                        <a:buSzPts val="1000"/>
                        <a:buFont typeface="Calibri"/>
                        <a:buNone/>
                      </a:pPr>
                      <a:r>
                        <a:rPr b="0" i="1" lang="es-CL" sz="1000" u="none" cap="none" strike="noStrike">
                          <a:solidFill>
                            <a:srgbClr val="548DD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Análisis del proyecto</a:t>
                      </a:r>
                      <a:endParaRPr sz="1000" u="none" cap="none" strike="noStrike"/>
                    </a:p>
                  </a:txBody>
                  <a:tcPr marT="31375" marB="31375" marR="47075" marL="470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Calibri"/>
                        <a:buNone/>
                      </a:pPr>
                      <a:br>
                        <a:rPr lang="es-CL" sz="1000" u="none" cap="none" strike="noStrike"/>
                      </a:br>
                      <a:endParaRPr sz="1000" u="none" cap="none" strike="noStrike"/>
                    </a:p>
                  </a:txBody>
                  <a:tcPr marT="31375" marB="31375" marR="47075" marL="470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Calibri"/>
                        <a:buNone/>
                      </a:pPr>
                      <a:r>
                        <a:rPr b="1" i="0" lang="es-CL" sz="1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000" u="none" cap="none" strike="noStrike"/>
                    </a:p>
                  </a:txBody>
                  <a:tcPr marT="31375" marB="31375" marR="47075" marL="47075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Calibri"/>
                        <a:buNone/>
                      </a:pPr>
                      <a:br>
                        <a:rPr lang="es-CL" sz="1000" u="none" cap="none" strike="noStrike"/>
                      </a:br>
                      <a:endParaRPr sz="1000" u="none" cap="none" strike="noStrike"/>
                    </a:p>
                  </a:txBody>
                  <a:tcPr marT="31375" marB="31375" marR="47075" marL="47075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Calibri"/>
                        <a:buNone/>
                      </a:pPr>
                      <a:br>
                        <a:rPr lang="es-CL" sz="1000" u="none" cap="none" strike="noStrike"/>
                      </a:br>
                      <a:endParaRPr sz="1000" u="none" cap="none" strike="noStrike"/>
                    </a:p>
                  </a:txBody>
                  <a:tcPr marT="31375" marB="31375" marR="47075" marL="47075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Calibri"/>
                        <a:buNone/>
                      </a:pPr>
                      <a:br>
                        <a:rPr lang="es-CL" sz="1000" u="none" cap="none" strike="noStrike"/>
                      </a:br>
                      <a:endParaRPr sz="1000" u="none" cap="none" strike="noStrike"/>
                    </a:p>
                  </a:txBody>
                  <a:tcPr marT="31375" marB="31375" marR="47075" marL="47075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Calibri"/>
                        <a:buNone/>
                      </a:pPr>
                      <a:br>
                        <a:rPr lang="es-CL" sz="1000" u="none" cap="none" strike="noStrike"/>
                      </a:br>
                      <a:endParaRPr sz="1000" u="none" cap="none" strike="noStrike"/>
                    </a:p>
                  </a:txBody>
                  <a:tcPr marT="31375" marB="31375" marR="47075" marL="47075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Calibri"/>
                        <a:buNone/>
                      </a:pPr>
                      <a:br>
                        <a:rPr lang="es-CL" sz="1000" u="none" cap="none" strike="noStrike"/>
                      </a:br>
                      <a:endParaRPr sz="1000" u="none" cap="none" strike="noStrike"/>
                    </a:p>
                  </a:txBody>
                  <a:tcPr marT="31375" marB="31375" marR="47075" marL="47075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Calibri"/>
                        <a:buNone/>
                      </a:pPr>
                      <a:br>
                        <a:rPr lang="es-CL" sz="1000" u="none" cap="none" strike="noStrike"/>
                      </a:br>
                      <a:endParaRPr sz="1000" u="none" cap="none" strike="noStrike"/>
                    </a:p>
                  </a:txBody>
                  <a:tcPr marT="31375" marB="31375" marR="47075" marL="47075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Calibri"/>
                        <a:buNone/>
                      </a:pPr>
                      <a:br>
                        <a:rPr lang="es-CL" sz="1000" u="none" cap="none" strike="noStrike"/>
                      </a:br>
                      <a:endParaRPr sz="1000" u="none" cap="none" strike="noStrike"/>
                    </a:p>
                  </a:txBody>
                  <a:tcPr marT="31375" marB="31375" marR="47075" marL="47075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Calibri"/>
                        <a:buNone/>
                      </a:pPr>
                      <a:br>
                        <a:rPr lang="es-CL" sz="1000" u="none" cap="none" strike="noStrike"/>
                      </a:br>
                      <a:endParaRPr sz="1000" u="none" cap="none" strike="noStrike"/>
                    </a:p>
                  </a:txBody>
                  <a:tcPr marT="31375" marB="31375" marR="47075" marL="47075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Calibri"/>
                        <a:buNone/>
                      </a:pPr>
                      <a:br>
                        <a:rPr lang="es-CL" sz="1000" u="none" cap="none" strike="noStrike"/>
                      </a:br>
                      <a:endParaRPr sz="1000" u="none" cap="none" strike="noStrike"/>
                    </a:p>
                  </a:txBody>
                  <a:tcPr marT="31375" marB="31375" marR="47075" marL="47075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Calibri"/>
                        <a:buNone/>
                      </a:pPr>
                      <a:br>
                        <a:rPr lang="es-CL" sz="1000" u="none" cap="none" strike="noStrike"/>
                      </a:br>
                      <a:endParaRPr sz="1000" u="none" cap="none" strike="noStrike"/>
                    </a:p>
                  </a:txBody>
                  <a:tcPr marT="31375" marB="31375" marR="47075" marL="47075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Calibri"/>
                        <a:buNone/>
                      </a:pPr>
                      <a:br>
                        <a:rPr lang="es-CL" sz="1000" u="none" cap="none" strike="noStrike"/>
                      </a:br>
                      <a:endParaRPr sz="1000" u="none" cap="none" strike="noStrike"/>
                    </a:p>
                  </a:txBody>
                  <a:tcPr marT="31375" marB="31375" marR="47075" marL="47075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Calibri"/>
                        <a:buNone/>
                      </a:pPr>
                      <a:br>
                        <a:rPr lang="es-CL" sz="1000" u="none" cap="none" strike="noStrike"/>
                      </a:br>
                      <a:endParaRPr sz="1000" u="none" cap="none" strike="noStrike"/>
                    </a:p>
                  </a:txBody>
                  <a:tcPr marT="31375" marB="31375" marR="47075" marL="47075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Calibri"/>
                        <a:buNone/>
                      </a:pPr>
                      <a:br>
                        <a:rPr lang="es-CL" sz="1000" u="none" cap="none" strike="noStrike"/>
                      </a:br>
                      <a:endParaRPr sz="1000" u="none" cap="none" strike="noStrike"/>
                    </a:p>
                  </a:txBody>
                  <a:tcPr marT="31375" marB="31375" marR="47075" marL="47075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Calibri"/>
                        <a:buNone/>
                      </a:pPr>
                      <a:br>
                        <a:rPr lang="es-CL" sz="1000" u="none" cap="none" strike="noStrike"/>
                      </a:br>
                      <a:endParaRPr sz="1000" u="none" cap="none" strike="noStrike"/>
                    </a:p>
                  </a:txBody>
                  <a:tcPr marT="31375" marB="31375" marR="47075" marL="47075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Calibri"/>
                        <a:buNone/>
                      </a:pPr>
                      <a:br>
                        <a:rPr lang="es-CL" sz="1000" u="none" cap="none" strike="noStrike"/>
                      </a:br>
                      <a:endParaRPr sz="1000" u="none" cap="none" strike="noStrike"/>
                    </a:p>
                  </a:txBody>
                  <a:tcPr marT="31375" marB="31375" marR="47075" marL="47075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Calibri"/>
                        <a:buNone/>
                      </a:pPr>
                      <a:br>
                        <a:rPr lang="es-CL" sz="1000" u="none" cap="none" strike="noStrike"/>
                      </a:br>
                      <a:endParaRPr sz="1000" u="none" cap="none" strike="noStrike"/>
                    </a:p>
                  </a:txBody>
                  <a:tcPr marT="31375" marB="31375" marR="47075" marL="47075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46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48DD4"/>
                        </a:buClr>
                        <a:buSzPts val="1000"/>
                        <a:buFont typeface="Calibri"/>
                        <a:buNone/>
                      </a:pPr>
                      <a:r>
                        <a:rPr b="0" i="1" lang="es-CL" sz="1000" u="none" cap="none" strike="noStrike">
                          <a:solidFill>
                            <a:srgbClr val="548DD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Definición del proyecto y Diseño</a:t>
                      </a:r>
                      <a:endParaRPr sz="1000" u="none" cap="none" strike="noStrike"/>
                    </a:p>
                  </a:txBody>
                  <a:tcPr marT="31375" marB="31375" marR="47075" marL="470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Calibri"/>
                        <a:buNone/>
                      </a:pPr>
                      <a:br>
                        <a:rPr lang="es-CL" sz="1000" u="none" cap="none" strike="noStrike"/>
                      </a:br>
                      <a:endParaRPr sz="1000" u="none" cap="none" strike="noStrike"/>
                    </a:p>
                  </a:txBody>
                  <a:tcPr marT="31375" marB="31375" marR="47075" marL="470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Calibri"/>
                        <a:buNone/>
                      </a:pPr>
                      <a:br>
                        <a:rPr lang="es-CL" sz="1000" u="none" cap="none" strike="noStrike"/>
                      </a:br>
                      <a:endParaRPr sz="1000" u="none" cap="none" strike="noStrike"/>
                    </a:p>
                  </a:txBody>
                  <a:tcPr marT="31375" marB="31375" marR="47075" marL="47075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Calibri"/>
                        <a:buNone/>
                      </a:pPr>
                      <a:r>
                        <a:rPr b="1" i="0" lang="es-CL" sz="1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000" u="none" cap="none" strike="noStrike"/>
                    </a:p>
                  </a:txBody>
                  <a:tcPr marT="31375" marB="31375" marR="47075" marL="47075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Calibri"/>
                        <a:buNone/>
                      </a:pPr>
                      <a:br>
                        <a:rPr lang="es-CL" sz="1000" u="none" cap="none" strike="noStrike"/>
                      </a:br>
                      <a:endParaRPr sz="1000" u="none" cap="none" strike="noStrike"/>
                    </a:p>
                  </a:txBody>
                  <a:tcPr marT="31375" marB="31375" marR="47075" marL="47075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Calibri"/>
                        <a:buNone/>
                      </a:pPr>
                      <a:br>
                        <a:rPr lang="es-CL" sz="1000" u="none" cap="none" strike="noStrike"/>
                      </a:br>
                      <a:endParaRPr sz="1000" u="none" cap="none" strike="noStrike"/>
                    </a:p>
                  </a:txBody>
                  <a:tcPr marT="31375" marB="31375" marR="47075" marL="47075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Calibri"/>
                        <a:buNone/>
                      </a:pPr>
                      <a:br>
                        <a:rPr lang="es-CL" sz="1000" u="none" cap="none" strike="noStrike"/>
                      </a:br>
                      <a:endParaRPr sz="1000" u="none" cap="none" strike="noStrike"/>
                    </a:p>
                  </a:txBody>
                  <a:tcPr marT="31375" marB="31375" marR="47075" marL="47075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Calibri"/>
                        <a:buNone/>
                      </a:pPr>
                      <a:br>
                        <a:rPr lang="es-CL" sz="1000" u="none" cap="none" strike="noStrike"/>
                      </a:br>
                      <a:endParaRPr sz="1000" u="none" cap="none" strike="noStrike"/>
                    </a:p>
                  </a:txBody>
                  <a:tcPr marT="31375" marB="31375" marR="47075" marL="47075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Calibri"/>
                        <a:buNone/>
                      </a:pPr>
                      <a:br>
                        <a:rPr lang="es-CL" sz="1000" u="none" cap="none" strike="noStrike"/>
                      </a:br>
                      <a:endParaRPr sz="1000" u="none" cap="none" strike="noStrike"/>
                    </a:p>
                  </a:txBody>
                  <a:tcPr marT="31375" marB="31375" marR="47075" marL="47075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Calibri"/>
                        <a:buNone/>
                      </a:pPr>
                      <a:br>
                        <a:rPr lang="es-CL" sz="1000" u="none" cap="none" strike="noStrike"/>
                      </a:br>
                      <a:endParaRPr sz="1000" u="none" cap="none" strike="noStrike"/>
                    </a:p>
                  </a:txBody>
                  <a:tcPr marT="31375" marB="31375" marR="47075" marL="47075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Calibri"/>
                        <a:buNone/>
                      </a:pPr>
                      <a:br>
                        <a:rPr lang="es-CL" sz="1000" u="none" cap="none" strike="noStrike"/>
                      </a:br>
                      <a:endParaRPr sz="1000" u="none" cap="none" strike="noStrike"/>
                    </a:p>
                  </a:txBody>
                  <a:tcPr marT="31375" marB="31375" marR="47075" marL="47075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Calibri"/>
                        <a:buNone/>
                      </a:pPr>
                      <a:br>
                        <a:rPr lang="es-CL" sz="1000" u="none" cap="none" strike="noStrike"/>
                      </a:br>
                      <a:endParaRPr sz="1000" u="none" cap="none" strike="noStrike"/>
                    </a:p>
                  </a:txBody>
                  <a:tcPr marT="31375" marB="31375" marR="47075" marL="47075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Calibri"/>
                        <a:buNone/>
                      </a:pPr>
                      <a:br>
                        <a:rPr lang="es-CL" sz="1000" u="none" cap="none" strike="noStrike"/>
                      </a:br>
                      <a:endParaRPr sz="1000" u="none" cap="none" strike="noStrike"/>
                    </a:p>
                  </a:txBody>
                  <a:tcPr marT="31375" marB="31375" marR="47075" marL="47075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Calibri"/>
                        <a:buNone/>
                      </a:pPr>
                      <a:br>
                        <a:rPr lang="es-CL" sz="1000" u="none" cap="none" strike="noStrike"/>
                      </a:br>
                      <a:endParaRPr sz="1000" u="none" cap="none" strike="noStrike"/>
                    </a:p>
                  </a:txBody>
                  <a:tcPr marT="31375" marB="31375" marR="47075" marL="47075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Calibri"/>
                        <a:buNone/>
                      </a:pPr>
                      <a:br>
                        <a:rPr lang="es-CL" sz="1000" u="none" cap="none" strike="noStrike"/>
                      </a:br>
                      <a:endParaRPr sz="1000" u="none" cap="none" strike="noStrike"/>
                    </a:p>
                  </a:txBody>
                  <a:tcPr marT="31375" marB="31375" marR="47075" marL="47075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Calibri"/>
                        <a:buNone/>
                      </a:pPr>
                      <a:br>
                        <a:rPr lang="es-CL" sz="1000" u="none" cap="none" strike="noStrike"/>
                      </a:br>
                      <a:endParaRPr sz="1000" u="none" cap="none" strike="noStrike"/>
                    </a:p>
                  </a:txBody>
                  <a:tcPr marT="31375" marB="31375" marR="47075" marL="47075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Calibri"/>
                        <a:buNone/>
                      </a:pPr>
                      <a:br>
                        <a:rPr lang="es-CL" sz="1000" u="none" cap="none" strike="noStrike"/>
                      </a:br>
                      <a:endParaRPr sz="1000" u="none" cap="none" strike="noStrike"/>
                    </a:p>
                  </a:txBody>
                  <a:tcPr marT="31375" marB="31375" marR="47075" marL="47075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Calibri"/>
                        <a:buNone/>
                      </a:pPr>
                      <a:br>
                        <a:rPr lang="es-CL" sz="1000" u="none" cap="none" strike="noStrike"/>
                      </a:br>
                      <a:endParaRPr sz="1000" u="none" cap="none" strike="noStrike"/>
                    </a:p>
                  </a:txBody>
                  <a:tcPr marT="31375" marB="31375" marR="47075" marL="47075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Calibri"/>
                        <a:buNone/>
                      </a:pPr>
                      <a:br>
                        <a:rPr lang="es-CL" sz="1000" u="none" cap="none" strike="noStrike"/>
                      </a:br>
                      <a:endParaRPr sz="1000" u="none" cap="none" strike="noStrike"/>
                    </a:p>
                  </a:txBody>
                  <a:tcPr marT="31375" marB="31375" marR="47075" marL="47075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46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48DD4"/>
                        </a:buClr>
                        <a:buSzPts val="1000"/>
                        <a:buFont typeface="Calibri"/>
                        <a:buNone/>
                      </a:pPr>
                      <a:r>
                        <a:rPr b="0" i="1" lang="es-CL" sz="1000" u="none" cap="none" strike="noStrike">
                          <a:solidFill>
                            <a:srgbClr val="548DD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Análisis de datos</a:t>
                      </a:r>
                      <a:endParaRPr sz="1000" u="none" cap="none" strike="noStrike"/>
                    </a:p>
                  </a:txBody>
                  <a:tcPr marT="31375" marB="31375" marR="47075" marL="470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Calibri"/>
                        <a:buNone/>
                      </a:pPr>
                      <a:br>
                        <a:rPr lang="es-CL" sz="1000" u="none" cap="none" strike="noStrike"/>
                      </a:br>
                      <a:endParaRPr sz="1000" u="none" cap="none" strike="noStrike"/>
                    </a:p>
                  </a:txBody>
                  <a:tcPr marT="31375" marB="31375" marR="47075" marL="470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Calibri"/>
                        <a:buNone/>
                      </a:pPr>
                      <a:br>
                        <a:rPr lang="es-CL" sz="1000" u="none" cap="none" strike="noStrike"/>
                      </a:br>
                      <a:endParaRPr sz="1000" u="none" cap="none" strike="noStrike"/>
                    </a:p>
                  </a:txBody>
                  <a:tcPr marT="31375" marB="31375" marR="47075" marL="47075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Calibri"/>
                        <a:buNone/>
                      </a:pPr>
                      <a:br>
                        <a:rPr lang="es-CL" sz="1000" u="none" cap="none" strike="noStrike"/>
                      </a:br>
                      <a:endParaRPr sz="1000" u="none" cap="none" strike="noStrike"/>
                    </a:p>
                  </a:txBody>
                  <a:tcPr marT="31375" marB="31375" marR="47075" marL="47075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Calibri"/>
                        <a:buNone/>
                      </a:pPr>
                      <a:r>
                        <a:rPr b="1" i="0" lang="es-CL" sz="1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000" u="none" cap="none" strike="noStrike"/>
                    </a:p>
                  </a:txBody>
                  <a:tcPr marT="31375" marB="31375" marR="47075" marL="47075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Calibri"/>
                        <a:buNone/>
                      </a:pPr>
                      <a:r>
                        <a:rPr b="1" i="0" lang="es-CL" sz="1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000" u="none" cap="none" strike="noStrike"/>
                    </a:p>
                  </a:txBody>
                  <a:tcPr marT="31375" marB="31375" marR="47075" marL="47075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Calibri"/>
                        <a:buNone/>
                      </a:pPr>
                      <a:br>
                        <a:rPr lang="es-CL" sz="1000" u="none" cap="none" strike="noStrike"/>
                      </a:br>
                      <a:endParaRPr sz="1000" u="none" cap="none" strike="noStrike"/>
                    </a:p>
                  </a:txBody>
                  <a:tcPr marT="31375" marB="31375" marR="47075" marL="47075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Calibri"/>
                        <a:buNone/>
                      </a:pPr>
                      <a:br>
                        <a:rPr lang="es-CL" sz="1000" u="none" cap="none" strike="noStrike"/>
                      </a:br>
                      <a:endParaRPr sz="1000" u="none" cap="none" strike="noStrike"/>
                    </a:p>
                  </a:txBody>
                  <a:tcPr marT="31375" marB="31375" marR="47075" marL="47075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Calibri"/>
                        <a:buNone/>
                      </a:pPr>
                      <a:br>
                        <a:rPr lang="es-CL" sz="1000" u="none" cap="none" strike="noStrike"/>
                      </a:br>
                      <a:endParaRPr sz="1000" u="none" cap="none" strike="noStrike"/>
                    </a:p>
                  </a:txBody>
                  <a:tcPr marT="31375" marB="31375" marR="47075" marL="47075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Calibri"/>
                        <a:buNone/>
                      </a:pPr>
                      <a:br>
                        <a:rPr lang="es-CL" sz="1000" u="none" cap="none" strike="noStrike"/>
                      </a:br>
                      <a:endParaRPr sz="1000" u="none" cap="none" strike="noStrike"/>
                    </a:p>
                  </a:txBody>
                  <a:tcPr marT="31375" marB="31375" marR="47075" marL="47075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Calibri"/>
                        <a:buNone/>
                      </a:pPr>
                      <a:br>
                        <a:rPr lang="es-CL" sz="1000" u="none" cap="none" strike="noStrike"/>
                      </a:br>
                      <a:endParaRPr sz="1000" u="none" cap="none" strike="noStrike"/>
                    </a:p>
                  </a:txBody>
                  <a:tcPr marT="31375" marB="31375" marR="47075" marL="47075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Calibri"/>
                        <a:buNone/>
                      </a:pPr>
                      <a:br>
                        <a:rPr lang="es-CL" sz="1000" u="none" cap="none" strike="noStrike"/>
                      </a:br>
                      <a:endParaRPr sz="1000" u="none" cap="none" strike="noStrike"/>
                    </a:p>
                  </a:txBody>
                  <a:tcPr marT="31375" marB="31375" marR="47075" marL="47075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Calibri"/>
                        <a:buNone/>
                      </a:pPr>
                      <a:br>
                        <a:rPr lang="es-CL" sz="1000" u="none" cap="none" strike="noStrike"/>
                      </a:br>
                      <a:endParaRPr sz="1000" u="none" cap="none" strike="noStrike"/>
                    </a:p>
                  </a:txBody>
                  <a:tcPr marT="31375" marB="31375" marR="47075" marL="47075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Calibri"/>
                        <a:buNone/>
                      </a:pPr>
                      <a:br>
                        <a:rPr lang="es-CL" sz="1000" u="none" cap="none" strike="noStrike"/>
                      </a:br>
                      <a:endParaRPr sz="1000" u="none" cap="none" strike="noStrike"/>
                    </a:p>
                  </a:txBody>
                  <a:tcPr marT="31375" marB="31375" marR="47075" marL="47075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Calibri"/>
                        <a:buNone/>
                      </a:pPr>
                      <a:br>
                        <a:rPr lang="es-CL" sz="1000" u="none" cap="none" strike="noStrike"/>
                      </a:br>
                      <a:endParaRPr sz="1000" u="none" cap="none" strike="noStrike"/>
                    </a:p>
                  </a:txBody>
                  <a:tcPr marT="31375" marB="31375" marR="47075" marL="47075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Calibri"/>
                        <a:buNone/>
                      </a:pPr>
                      <a:br>
                        <a:rPr lang="es-CL" sz="1000" u="none" cap="none" strike="noStrike"/>
                      </a:br>
                      <a:endParaRPr sz="1000" u="none" cap="none" strike="noStrike"/>
                    </a:p>
                  </a:txBody>
                  <a:tcPr marT="31375" marB="31375" marR="47075" marL="47075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Calibri"/>
                        <a:buNone/>
                      </a:pPr>
                      <a:br>
                        <a:rPr lang="es-CL" sz="1000" u="none" cap="none" strike="noStrike"/>
                      </a:br>
                      <a:endParaRPr sz="1000" u="none" cap="none" strike="noStrike"/>
                    </a:p>
                  </a:txBody>
                  <a:tcPr marT="31375" marB="31375" marR="47075" marL="47075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Calibri"/>
                        <a:buNone/>
                      </a:pPr>
                      <a:br>
                        <a:rPr lang="es-CL" sz="1000" u="none" cap="none" strike="noStrike"/>
                      </a:br>
                      <a:endParaRPr sz="1000" u="none" cap="none" strike="noStrike"/>
                    </a:p>
                  </a:txBody>
                  <a:tcPr marT="31375" marB="31375" marR="47075" marL="47075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Calibri"/>
                        <a:buNone/>
                      </a:pPr>
                      <a:br>
                        <a:rPr lang="es-CL" sz="1000" u="none" cap="none" strike="noStrike"/>
                      </a:br>
                      <a:endParaRPr sz="1000" u="none" cap="none" strike="noStrike"/>
                    </a:p>
                  </a:txBody>
                  <a:tcPr marT="31375" marB="31375" marR="47075" marL="47075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46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48DD4"/>
                        </a:buClr>
                        <a:buSzPts val="1000"/>
                        <a:buFont typeface="Calibri"/>
                        <a:buNone/>
                      </a:pPr>
                      <a:r>
                        <a:rPr b="0" i="1" lang="es-CL" sz="1000" u="none" cap="none" strike="noStrike">
                          <a:solidFill>
                            <a:srgbClr val="548DD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Desarrollo Backend</a:t>
                      </a:r>
                      <a:endParaRPr sz="1000" u="none" cap="none" strike="noStrike"/>
                    </a:p>
                  </a:txBody>
                  <a:tcPr marT="31375" marB="31375" marR="47075" marL="470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Calibri"/>
                        <a:buNone/>
                      </a:pPr>
                      <a:br>
                        <a:rPr lang="es-CL" sz="1000" u="none" cap="none" strike="noStrike"/>
                      </a:br>
                      <a:endParaRPr sz="1000" u="none" cap="none" strike="noStrike"/>
                    </a:p>
                  </a:txBody>
                  <a:tcPr marT="31375" marB="31375" marR="47075" marL="470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Calibri"/>
                        <a:buNone/>
                      </a:pPr>
                      <a:br>
                        <a:rPr lang="es-CL" sz="1000" u="none" cap="none" strike="noStrike"/>
                      </a:br>
                      <a:endParaRPr sz="1000" u="none" cap="none" strike="noStrike"/>
                    </a:p>
                  </a:txBody>
                  <a:tcPr marT="31375" marB="31375" marR="47075" marL="47075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Calibri"/>
                        <a:buNone/>
                      </a:pPr>
                      <a:br>
                        <a:rPr lang="es-CL" sz="1000" u="none" cap="none" strike="noStrike"/>
                      </a:br>
                      <a:endParaRPr sz="1000" u="none" cap="none" strike="noStrike"/>
                    </a:p>
                  </a:txBody>
                  <a:tcPr marT="31375" marB="31375" marR="47075" marL="47075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Calibri"/>
                        <a:buNone/>
                      </a:pPr>
                      <a:br>
                        <a:rPr lang="es-CL" sz="1000" u="none" cap="none" strike="noStrike"/>
                      </a:br>
                      <a:endParaRPr sz="1000" u="none" cap="none" strike="noStrike"/>
                    </a:p>
                  </a:txBody>
                  <a:tcPr marT="31375" marB="31375" marR="47075" marL="47075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Calibri"/>
                        <a:buNone/>
                      </a:pPr>
                      <a:br>
                        <a:rPr lang="es-CL" sz="1000" u="none" cap="none" strike="noStrike"/>
                      </a:br>
                      <a:endParaRPr sz="1000" u="none" cap="none" strike="noStrike"/>
                    </a:p>
                  </a:txBody>
                  <a:tcPr marT="31375" marB="31375" marR="47075" marL="47075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Calibri"/>
                        <a:buNone/>
                      </a:pPr>
                      <a:r>
                        <a:rPr b="1" i="0" lang="es-CL" sz="1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000" u="none" cap="none" strike="noStrike"/>
                    </a:p>
                  </a:txBody>
                  <a:tcPr marT="31375" marB="31375" marR="47075" marL="47075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Calibri"/>
                        <a:buNone/>
                      </a:pPr>
                      <a:r>
                        <a:rPr b="1" i="0" lang="es-CL" sz="1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000" u="none" cap="none" strike="noStrike"/>
                    </a:p>
                  </a:txBody>
                  <a:tcPr marT="31375" marB="31375" marR="47075" marL="47075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Calibri"/>
                        <a:buNone/>
                      </a:pPr>
                      <a:r>
                        <a:rPr b="1" i="0" lang="es-CL" sz="1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000" u="none" cap="none" strike="noStrike"/>
                    </a:p>
                  </a:txBody>
                  <a:tcPr marT="31375" marB="31375" marR="47075" marL="47075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Calibri"/>
                        <a:buNone/>
                      </a:pPr>
                      <a:br>
                        <a:rPr lang="es-CL" sz="1000" u="none" cap="none" strike="noStrike"/>
                      </a:br>
                      <a:endParaRPr sz="1000" u="none" cap="none" strike="noStrike"/>
                    </a:p>
                  </a:txBody>
                  <a:tcPr marT="31375" marB="31375" marR="47075" marL="47075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Calibri"/>
                        <a:buNone/>
                      </a:pPr>
                      <a:br>
                        <a:rPr lang="es-CL" sz="1000" u="none" cap="none" strike="noStrike"/>
                      </a:br>
                      <a:endParaRPr sz="1000" u="none" cap="none" strike="noStrike"/>
                    </a:p>
                  </a:txBody>
                  <a:tcPr marT="31375" marB="31375" marR="47075" marL="47075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Calibri"/>
                        <a:buNone/>
                      </a:pPr>
                      <a:br>
                        <a:rPr lang="es-CL" sz="1000" u="none" cap="none" strike="noStrike"/>
                      </a:br>
                      <a:endParaRPr sz="1000" u="none" cap="none" strike="noStrike"/>
                    </a:p>
                  </a:txBody>
                  <a:tcPr marT="31375" marB="31375" marR="47075" marL="47075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Calibri"/>
                        <a:buNone/>
                      </a:pPr>
                      <a:br>
                        <a:rPr lang="es-CL" sz="1000" u="none" cap="none" strike="noStrike"/>
                      </a:br>
                      <a:endParaRPr sz="1000" u="none" cap="none" strike="noStrike"/>
                    </a:p>
                  </a:txBody>
                  <a:tcPr marT="31375" marB="31375" marR="47075" marL="47075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Calibri"/>
                        <a:buNone/>
                      </a:pPr>
                      <a:br>
                        <a:rPr lang="es-CL" sz="1000" u="none" cap="none" strike="noStrike"/>
                      </a:br>
                      <a:endParaRPr sz="1000" u="none" cap="none" strike="noStrike"/>
                    </a:p>
                  </a:txBody>
                  <a:tcPr marT="31375" marB="31375" marR="47075" marL="47075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Calibri"/>
                        <a:buNone/>
                      </a:pPr>
                      <a:br>
                        <a:rPr lang="es-CL" sz="1000" u="none" cap="none" strike="noStrike"/>
                      </a:br>
                      <a:endParaRPr sz="1000" u="none" cap="none" strike="noStrike"/>
                    </a:p>
                  </a:txBody>
                  <a:tcPr marT="31375" marB="31375" marR="47075" marL="47075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Calibri"/>
                        <a:buNone/>
                      </a:pPr>
                      <a:br>
                        <a:rPr lang="es-CL" sz="1000" u="none" cap="none" strike="noStrike"/>
                      </a:br>
                      <a:endParaRPr sz="1000" u="none" cap="none" strike="noStrike"/>
                    </a:p>
                  </a:txBody>
                  <a:tcPr marT="31375" marB="31375" marR="47075" marL="47075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Calibri"/>
                        <a:buNone/>
                      </a:pPr>
                      <a:br>
                        <a:rPr lang="es-CL" sz="1000" u="none" cap="none" strike="noStrike"/>
                      </a:br>
                      <a:endParaRPr sz="1000" u="none" cap="none" strike="noStrike"/>
                    </a:p>
                  </a:txBody>
                  <a:tcPr marT="31375" marB="31375" marR="47075" marL="47075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Calibri"/>
                        <a:buNone/>
                      </a:pPr>
                      <a:br>
                        <a:rPr lang="es-CL" sz="1000" u="none" cap="none" strike="noStrike"/>
                      </a:br>
                      <a:endParaRPr sz="1000" u="none" cap="none" strike="noStrike"/>
                    </a:p>
                  </a:txBody>
                  <a:tcPr marT="31375" marB="31375" marR="47075" marL="47075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Calibri"/>
                        <a:buNone/>
                      </a:pPr>
                      <a:br>
                        <a:rPr lang="es-CL" sz="1000" u="none" cap="none" strike="noStrike"/>
                      </a:br>
                      <a:endParaRPr sz="1000" u="none" cap="none" strike="noStrike"/>
                    </a:p>
                  </a:txBody>
                  <a:tcPr marT="31375" marB="31375" marR="47075" marL="47075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46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48DD4"/>
                        </a:buClr>
                        <a:buSzPts val="1000"/>
                        <a:buFont typeface="Calibri"/>
                        <a:buNone/>
                      </a:pPr>
                      <a:r>
                        <a:rPr b="0" i="1" lang="es-CL" sz="1000" u="none" cap="none" strike="noStrike">
                          <a:solidFill>
                            <a:srgbClr val="548DD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Desarrollo Frontend</a:t>
                      </a:r>
                      <a:endParaRPr sz="1000" u="none" cap="none" strike="noStrike"/>
                    </a:p>
                  </a:txBody>
                  <a:tcPr marT="31375" marB="31375" marR="47075" marL="470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Calibri"/>
                        <a:buNone/>
                      </a:pPr>
                      <a:br>
                        <a:rPr lang="es-CL" sz="1000" u="none" cap="none" strike="noStrike"/>
                      </a:br>
                      <a:endParaRPr sz="1000" u="none" cap="none" strike="noStrike"/>
                    </a:p>
                  </a:txBody>
                  <a:tcPr marT="31375" marB="31375" marR="47075" marL="470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Calibri"/>
                        <a:buNone/>
                      </a:pPr>
                      <a:br>
                        <a:rPr lang="es-CL" sz="1000" u="none" cap="none" strike="noStrike"/>
                      </a:br>
                      <a:endParaRPr sz="1000" u="none" cap="none" strike="noStrike"/>
                    </a:p>
                  </a:txBody>
                  <a:tcPr marT="31375" marB="31375" marR="47075" marL="47075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Calibri"/>
                        <a:buNone/>
                      </a:pPr>
                      <a:br>
                        <a:rPr lang="es-CL" sz="1000" u="none" cap="none" strike="noStrike"/>
                      </a:br>
                      <a:endParaRPr sz="1000" u="none" cap="none" strike="noStrike"/>
                    </a:p>
                  </a:txBody>
                  <a:tcPr marT="31375" marB="31375" marR="47075" marL="47075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Calibri"/>
                        <a:buNone/>
                      </a:pPr>
                      <a:br>
                        <a:rPr lang="es-CL" sz="1000" u="none" cap="none" strike="noStrike"/>
                      </a:br>
                      <a:endParaRPr sz="1000" u="none" cap="none" strike="noStrike"/>
                    </a:p>
                  </a:txBody>
                  <a:tcPr marT="31375" marB="31375" marR="47075" marL="47075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Calibri"/>
                        <a:buNone/>
                      </a:pPr>
                      <a:br>
                        <a:rPr lang="es-CL" sz="1000" u="none" cap="none" strike="noStrike"/>
                      </a:br>
                      <a:endParaRPr sz="1000" u="none" cap="none" strike="noStrike"/>
                    </a:p>
                  </a:txBody>
                  <a:tcPr marT="31375" marB="31375" marR="47075" marL="47075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Calibri"/>
                        <a:buNone/>
                      </a:pPr>
                      <a:br>
                        <a:rPr lang="es-CL" sz="1000" u="none" cap="none" strike="noStrike"/>
                      </a:br>
                      <a:endParaRPr sz="1000" u="none" cap="none" strike="noStrike"/>
                    </a:p>
                  </a:txBody>
                  <a:tcPr marT="31375" marB="31375" marR="47075" marL="47075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Calibri"/>
                        <a:buNone/>
                      </a:pPr>
                      <a:br>
                        <a:rPr lang="es-CL" sz="1000" u="none" cap="none" strike="noStrike"/>
                      </a:br>
                      <a:endParaRPr sz="1000" u="none" cap="none" strike="noStrike"/>
                    </a:p>
                  </a:txBody>
                  <a:tcPr marT="31375" marB="31375" marR="47075" marL="47075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Calibri"/>
                        <a:buNone/>
                      </a:pPr>
                      <a:br>
                        <a:rPr lang="es-CL" sz="1000" u="none" cap="none" strike="noStrike"/>
                      </a:br>
                      <a:endParaRPr sz="1000" u="none" cap="none" strike="noStrike"/>
                    </a:p>
                  </a:txBody>
                  <a:tcPr marT="31375" marB="31375" marR="47075" marL="47075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Calibri"/>
                        <a:buNone/>
                      </a:pPr>
                      <a:r>
                        <a:rPr b="1" i="0" lang="es-CL" sz="1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000" u="none" cap="none" strike="noStrike"/>
                    </a:p>
                  </a:txBody>
                  <a:tcPr marT="31375" marB="31375" marR="47075" marL="47075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Calibri"/>
                        <a:buNone/>
                      </a:pPr>
                      <a:r>
                        <a:rPr b="1" i="0" lang="es-CL" sz="1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000" u="none" cap="none" strike="noStrike"/>
                    </a:p>
                  </a:txBody>
                  <a:tcPr marT="31375" marB="31375" marR="47075" marL="47075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Calibri"/>
                        <a:buNone/>
                      </a:pPr>
                      <a:r>
                        <a:rPr b="1" i="0" lang="es-CL" sz="1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000" u="none" cap="none" strike="noStrike"/>
                    </a:p>
                  </a:txBody>
                  <a:tcPr marT="31375" marB="31375" marR="47075" marL="47075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Calibri"/>
                        <a:buNone/>
                      </a:pPr>
                      <a:br>
                        <a:rPr lang="es-CL" sz="1000" u="none" cap="none" strike="noStrike"/>
                      </a:br>
                      <a:endParaRPr sz="1000" u="none" cap="none" strike="noStrike"/>
                    </a:p>
                  </a:txBody>
                  <a:tcPr marT="31375" marB="31375" marR="47075" marL="47075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Calibri"/>
                        <a:buNone/>
                      </a:pPr>
                      <a:br>
                        <a:rPr lang="es-CL" sz="1000" u="none" cap="none" strike="noStrike"/>
                      </a:br>
                      <a:endParaRPr sz="1000" u="none" cap="none" strike="noStrike"/>
                    </a:p>
                  </a:txBody>
                  <a:tcPr marT="31375" marB="31375" marR="47075" marL="47075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Calibri"/>
                        <a:buNone/>
                      </a:pPr>
                      <a:br>
                        <a:rPr lang="es-CL" sz="1000" u="none" cap="none" strike="noStrike"/>
                      </a:br>
                      <a:endParaRPr sz="1000" u="none" cap="none" strike="noStrike"/>
                    </a:p>
                  </a:txBody>
                  <a:tcPr marT="31375" marB="31375" marR="47075" marL="47075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Calibri"/>
                        <a:buNone/>
                      </a:pPr>
                      <a:br>
                        <a:rPr lang="es-CL" sz="1000" u="none" cap="none" strike="noStrike"/>
                      </a:br>
                      <a:endParaRPr sz="1000" u="none" cap="none" strike="noStrike"/>
                    </a:p>
                  </a:txBody>
                  <a:tcPr marT="31375" marB="31375" marR="47075" marL="47075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Calibri"/>
                        <a:buNone/>
                      </a:pPr>
                      <a:br>
                        <a:rPr lang="es-CL" sz="1000" u="none" cap="none" strike="noStrike"/>
                      </a:br>
                      <a:endParaRPr sz="1000" u="none" cap="none" strike="noStrike"/>
                    </a:p>
                  </a:txBody>
                  <a:tcPr marT="31375" marB="31375" marR="47075" marL="47075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Calibri"/>
                        <a:buNone/>
                      </a:pPr>
                      <a:br>
                        <a:rPr lang="es-CL" sz="1000" u="none" cap="none" strike="noStrike"/>
                      </a:br>
                      <a:endParaRPr sz="1000" u="none" cap="none" strike="noStrike"/>
                    </a:p>
                  </a:txBody>
                  <a:tcPr marT="31375" marB="31375" marR="47075" marL="47075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Calibri"/>
                        <a:buNone/>
                      </a:pPr>
                      <a:br>
                        <a:rPr lang="es-CL" sz="1000" u="none" cap="none" strike="noStrike"/>
                      </a:br>
                      <a:endParaRPr sz="1000" u="none" cap="none" strike="noStrike"/>
                    </a:p>
                  </a:txBody>
                  <a:tcPr marT="31375" marB="31375" marR="47075" marL="47075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46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48DD4"/>
                        </a:buClr>
                        <a:buSzPts val="1000"/>
                        <a:buFont typeface="Calibri"/>
                        <a:buNone/>
                      </a:pPr>
                      <a:r>
                        <a:rPr b="0" i="1" lang="es-CL" sz="1000" u="none" cap="none" strike="noStrike">
                          <a:solidFill>
                            <a:srgbClr val="548DD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Integración de datos</a:t>
                      </a:r>
                      <a:endParaRPr sz="1000" u="none" cap="none" strike="noStrike"/>
                    </a:p>
                  </a:txBody>
                  <a:tcPr marT="31375" marB="31375" marR="47075" marL="470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Calibri"/>
                        <a:buNone/>
                      </a:pPr>
                      <a:br>
                        <a:rPr lang="es-CL" sz="1000" u="none" cap="none" strike="noStrike"/>
                      </a:br>
                      <a:endParaRPr sz="1000" u="none" cap="none" strike="noStrike"/>
                    </a:p>
                  </a:txBody>
                  <a:tcPr marT="31375" marB="31375" marR="47075" marL="470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Calibri"/>
                        <a:buNone/>
                      </a:pPr>
                      <a:br>
                        <a:rPr lang="es-CL" sz="1000" u="none" cap="none" strike="noStrike"/>
                      </a:br>
                      <a:endParaRPr sz="1000" u="none" cap="none" strike="noStrike"/>
                    </a:p>
                  </a:txBody>
                  <a:tcPr marT="31375" marB="31375" marR="47075" marL="47075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Calibri"/>
                        <a:buNone/>
                      </a:pPr>
                      <a:br>
                        <a:rPr lang="es-CL" sz="1000" u="none" cap="none" strike="noStrike"/>
                      </a:br>
                      <a:endParaRPr sz="1000" u="none" cap="none" strike="noStrike"/>
                    </a:p>
                  </a:txBody>
                  <a:tcPr marT="31375" marB="31375" marR="47075" marL="47075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Calibri"/>
                        <a:buNone/>
                      </a:pPr>
                      <a:br>
                        <a:rPr lang="es-CL" sz="1000" u="none" cap="none" strike="noStrike"/>
                      </a:br>
                      <a:endParaRPr sz="1000" u="none" cap="none" strike="noStrike"/>
                    </a:p>
                  </a:txBody>
                  <a:tcPr marT="31375" marB="31375" marR="47075" marL="47075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Calibri"/>
                        <a:buNone/>
                      </a:pPr>
                      <a:br>
                        <a:rPr lang="es-CL" sz="1000" u="none" cap="none" strike="noStrike"/>
                      </a:br>
                      <a:endParaRPr sz="1000" u="none" cap="none" strike="noStrike"/>
                    </a:p>
                  </a:txBody>
                  <a:tcPr marT="31375" marB="31375" marR="47075" marL="47075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Calibri"/>
                        <a:buNone/>
                      </a:pPr>
                      <a:br>
                        <a:rPr lang="es-CL" sz="1000" u="none" cap="none" strike="noStrike"/>
                      </a:br>
                      <a:endParaRPr sz="1000" u="none" cap="none" strike="noStrike"/>
                    </a:p>
                  </a:txBody>
                  <a:tcPr marT="31375" marB="31375" marR="47075" marL="47075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Calibri"/>
                        <a:buNone/>
                      </a:pPr>
                      <a:br>
                        <a:rPr lang="es-CL" sz="1000" u="none" cap="none" strike="noStrike"/>
                      </a:br>
                      <a:endParaRPr sz="1000" u="none" cap="none" strike="noStrike"/>
                    </a:p>
                  </a:txBody>
                  <a:tcPr marT="31375" marB="31375" marR="47075" marL="47075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Calibri"/>
                        <a:buNone/>
                      </a:pPr>
                      <a:br>
                        <a:rPr lang="es-CL" sz="1000" u="none" cap="none" strike="noStrike"/>
                      </a:br>
                      <a:endParaRPr sz="1000" u="none" cap="none" strike="noStrike"/>
                    </a:p>
                  </a:txBody>
                  <a:tcPr marT="31375" marB="31375" marR="47075" marL="47075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Calibri"/>
                        <a:buNone/>
                      </a:pPr>
                      <a:br>
                        <a:rPr lang="es-CL" sz="1000" u="none" cap="none" strike="noStrike"/>
                      </a:br>
                      <a:endParaRPr sz="1000" u="none" cap="none" strike="noStrike"/>
                    </a:p>
                  </a:txBody>
                  <a:tcPr marT="31375" marB="31375" marR="47075" marL="47075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Calibri"/>
                        <a:buNone/>
                      </a:pPr>
                      <a:br>
                        <a:rPr lang="es-CL" sz="1000" u="none" cap="none" strike="noStrike"/>
                      </a:br>
                      <a:endParaRPr sz="1000" u="none" cap="none" strike="noStrike"/>
                    </a:p>
                  </a:txBody>
                  <a:tcPr marT="31375" marB="31375" marR="47075" marL="47075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Calibri"/>
                        <a:buNone/>
                      </a:pPr>
                      <a:br>
                        <a:rPr lang="es-CL" sz="1000" u="none" cap="none" strike="noStrike"/>
                      </a:br>
                      <a:endParaRPr sz="1000" u="none" cap="none" strike="noStrike"/>
                    </a:p>
                  </a:txBody>
                  <a:tcPr marT="31375" marB="31375" marR="47075" marL="47075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Calibri"/>
                        <a:buNone/>
                      </a:pPr>
                      <a:r>
                        <a:rPr b="1" i="0" lang="es-CL" sz="1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000" u="none" cap="none" strike="noStrike"/>
                    </a:p>
                  </a:txBody>
                  <a:tcPr marT="31375" marB="31375" marR="47075" marL="47075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Calibri"/>
                        <a:buNone/>
                      </a:pPr>
                      <a:r>
                        <a:rPr b="1" i="0" lang="es-CL" sz="1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000" u="none" cap="none" strike="noStrike"/>
                    </a:p>
                  </a:txBody>
                  <a:tcPr marT="31375" marB="31375" marR="47075" marL="47075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Calibri"/>
                        <a:buNone/>
                      </a:pPr>
                      <a:r>
                        <a:rPr b="1" i="0" lang="es-CL" sz="1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000" u="none" cap="none" strike="noStrike"/>
                    </a:p>
                  </a:txBody>
                  <a:tcPr marT="31375" marB="31375" marR="47075" marL="47075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Calibri"/>
                        <a:buNone/>
                      </a:pPr>
                      <a:br>
                        <a:rPr lang="es-CL" sz="1000" u="none" cap="none" strike="noStrike"/>
                      </a:br>
                      <a:endParaRPr sz="1000" u="none" cap="none" strike="noStrike"/>
                    </a:p>
                  </a:txBody>
                  <a:tcPr marT="31375" marB="31375" marR="47075" marL="47075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Calibri"/>
                        <a:buNone/>
                      </a:pPr>
                      <a:br>
                        <a:rPr lang="es-CL" sz="1000" u="none" cap="none" strike="noStrike"/>
                      </a:br>
                      <a:endParaRPr sz="1000" u="none" cap="none" strike="noStrike"/>
                    </a:p>
                  </a:txBody>
                  <a:tcPr marT="31375" marB="31375" marR="47075" marL="47075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Calibri"/>
                        <a:buNone/>
                      </a:pPr>
                      <a:br>
                        <a:rPr lang="es-CL" sz="1000" u="none" cap="none" strike="noStrike"/>
                      </a:br>
                      <a:endParaRPr sz="1000" u="none" cap="none" strike="noStrike"/>
                    </a:p>
                  </a:txBody>
                  <a:tcPr marT="31375" marB="31375" marR="47075" marL="47075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Calibri"/>
                        <a:buNone/>
                      </a:pPr>
                      <a:br>
                        <a:rPr lang="es-CL" sz="1000" u="none" cap="none" strike="noStrike"/>
                      </a:br>
                      <a:endParaRPr sz="1000" u="none" cap="none" strike="noStrike"/>
                    </a:p>
                  </a:txBody>
                  <a:tcPr marT="31375" marB="31375" marR="47075" marL="47075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46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48DD4"/>
                        </a:buClr>
                        <a:buSzPts val="1000"/>
                        <a:buFont typeface="Calibri"/>
                        <a:buNone/>
                      </a:pPr>
                      <a:r>
                        <a:rPr b="0" i="1" lang="es-CL" sz="1000" u="none" cap="none" strike="noStrike">
                          <a:solidFill>
                            <a:srgbClr val="548DD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Gestión de proyecto</a:t>
                      </a:r>
                      <a:endParaRPr sz="1000" u="none" cap="none" strike="noStrike"/>
                    </a:p>
                  </a:txBody>
                  <a:tcPr marT="31375" marB="31375" marR="47075" marL="470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Calibri"/>
                        <a:buNone/>
                      </a:pPr>
                      <a:br>
                        <a:rPr lang="es-CL" sz="1000" u="none" cap="none" strike="noStrike"/>
                      </a:br>
                      <a:endParaRPr sz="1000" u="none" cap="none" strike="noStrike"/>
                    </a:p>
                  </a:txBody>
                  <a:tcPr marT="31375" marB="31375" marR="47075" marL="470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Calibri"/>
                        <a:buNone/>
                      </a:pPr>
                      <a:br>
                        <a:rPr lang="es-CL" sz="1000" u="none" cap="none" strike="noStrike"/>
                      </a:br>
                      <a:endParaRPr sz="1000" u="none" cap="none" strike="noStrike"/>
                    </a:p>
                  </a:txBody>
                  <a:tcPr marT="31375" marB="31375" marR="47075" marL="47075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Calibri"/>
                        <a:buNone/>
                      </a:pPr>
                      <a:br>
                        <a:rPr lang="es-CL" sz="1000" u="none" cap="none" strike="noStrike"/>
                      </a:br>
                      <a:endParaRPr sz="1000" u="none" cap="none" strike="noStrike"/>
                    </a:p>
                  </a:txBody>
                  <a:tcPr marT="31375" marB="31375" marR="47075" marL="47075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Calibri"/>
                        <a:buNone/>
                      </a:pPr>
                      <a:br>
                        <a:rPr lang="es-CL" sz="1000" u="none" cap="none" strike="noStrike"/>
                      </a:br>
                      <a:endParaRPr sz="1000" u="none" cap="none" strike="noStrike"/>
                    </a:p>
                  </a:txBody>
                  <a:tcPr marT="31375" marB="31375" marR="47075" marL="47075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Calibri"/>
                        <a:buNone/>
                      </a:pPr>
                      <a:br>
                        <a:rPr lang="es-CL" sz="1000" u="none" cap="none" strike="noStrike"/>
                      </a:br>
                      <a:endParaRPr sz="1000" u="none" cap="none" strike="noStrike"/>
                    </a:p>
                  </a:txBody>
                  <a:tcPr marT="31375" marB="31375" marR="47075" marL="47075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Calibri"/>
                        <a:buNone/>
                      </a:pPr>
                      <a:br>
                        <a:rPr lang="es-CL" sz="1000" u="none" cap="none" strike="noStrike"/>
                      </a:br>
                      <a:endParaRPr sz="1000" u="none" cap="none" strike="noStrike"/>
                    </a:p>
                  </a:txBody>
                  <a:tcPr marT="31375" marB="31375" marR="47075" marL="47075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Calibri"/>
                        <a:buNone/>
                      </a:pPr>
                      <a:br>
                        <a:rPr lang="es-CL" sz="1000" u="none" cap="none" strike="noStrike"/>
                      </a:br>
                      <a:endParaRPr sz="1000" u="none" cap="none" strike="noStrike"/>
                    </a:p>
                  </a:txBody>
                  <a:tcPr marT="31375" marB="31375" marR="47075" marL="47075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Calibri"/>
                        <a:buNone/>
                      </a:pPr>
                      <a:br>
                        <a:rPr lang="es-CL" sz="1000" u="none" cap="none" strike="noStrike"/>
                      </a:br>
                      <a:endParaRPr sz="1000" u="none" cap="none" strike="noStrike"/>
                    </a:p>
                  </a:txBody>
                  <a:tcPr marT="31375" marB="31375" marR="47075" marL="47075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Calibri"/>
                        <a:buNone/>
                      </a:pPr>
                      <a:br>
                        <a:rPr lang="es-CL" sz="1000" u="none" cap="none" strike="noStrike"/>
                      </a:br>
                      <a:endParaRPr sz="1000" u="none" cap="none" strike="noStrike"/>
                    </a:p>
                  </a:txBody>
                  <a:tcPr marT="31375" marB="31375" marR="47075" marL="47075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Calibri"/>
                        <a:buNone/>
                      </a:pPr>
                      <a:br>
                        <a:rPr lang="es-CL" sz="1000" u="none" cap="none" strike="noStrike"/>
                      </a:br>
                      <a:endParaRPr sz="1000" u="none" cap="none" strike="noStrike"/>
                    </a:p>
                  </a:txBody>
                  <a:tcPr marT="31375" marB="31375" marR="47075" marL="47075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Calibri"/>
                        <a:buNone/>
                      </a:pPr>
                      <a:br>
                        <a:rPr lang="es-CL" sz="1000" u="none" cap="none" strike="noStrike"/>
                      </a:br>
                      <a:endParaRPr sz="1000" u="none" cap="none" strike="noStrike"/>
                    </a:p>
                  </a:txBody>
                  <a:tcPr marT="31375" marB="31375" marR="47075" marL="47075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Calibri"/>
                        <a:buNone/>
                      </a:pPr>
                      <a:br>
                        <a:rPr lang="es-CL" sz="1000" u="none" cap="none" strike="noStrike"/>
                      </a:br>
                      <a:endParaRPr sz="1000" u="none" cap="none" strike="noStrike"/>
                    </a:p>
                  </a:txBody>
                  <a:tcPr marT="31375" marB="31375" marR="47075" marL="47075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Calibri"/>
                        <a:buNone/>
                      </a:pPr>
                      <a:br>
                        <a:rPr lang="es-CL" sz="1000" u="none" cap="none" strike="noStrike"/>
                      </a:br>
                      <a:endParaRPr sz="1000" u="none" cap="none" strike="noStrike"/>
                    </a:p>
                  </a:txBody>
                  <a:tcPr marT="31375" marB="31375" marR="47075" marL="47075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Calibri"/>
                        <a:buNone/>
                      </a:pPr>
                      <a:br>
                        <a:rPr lang="es-CL" sz="1000" u="none" cap="none" strike="noStrike"/>
                      </a:br>
                      <a:endParaRPr sz="1000" u="none" cap="none" strike="noStrike"/>
                    </a:p>
                  </a:txBody>
                  <a:tcPr marT="31375" marB="31375" marR="47075" marL="47075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Calibri"/>
                        <a:buNone/>
                      </a:pPr>
                      <a:r>
                        <a:rPr b="1" i="0" lang="es-CL" sz="1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000" u="none" cap="none" strike="noStrike"/>
                    </a:p>
                  </a:txBody>
                  <a:tcPr marT="31375" marB="31375" marR="47075" marL="47075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Calibri"/>
                        <a:buNone/>
                      </a:pPr>
                      <a:br>
                        <a:rPr lang="es-CL" sz="1000" u="none" cap="none" strike="noStrike"/>
                      </a:br>
                      <a:endParaRPr sz="1000" u="none" cap="none" strike="noStrike"/>
                    </a:p>
                  </a:txBody>
                  <a:tcPr marT="31375" marB="31375" marR="47075" marL="47075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Calibri"/>
                        <a:buNone/>
                      </a:pPr>
                      <a:br>
                        <a:rPr lang="es-CL" sz="1000" u="none" cap="none" strike="noStrike"/>
                      </a:br>
                      <a:endParaRPr sz="1000" u="none" cap="none" strike="noStrike"/>
                    </a:p>
                  </a:txBody>
                  <a:tcPr marT="31375" marB="31375" marR="47075" marL="47075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Calibri"/>
                        <a:buNone/>
                      </a:pPr>
                      <a:br>
                        <a:rPr lang="es-CL" sz="1000" u="none" cap="none" strike="noStrike"/>
                      </a:br>
                      <a:endParaRPr sz="1000" u="none" cap="none" strike="noStrike"/>
                    </a:p>
                  </a:txBody>
                  <a:tcPr marT="31375" marB="31375" marR="47075" marL="47075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46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48DD4"/>
                        </a:buClr>
                        <a:buSzPts val="1000"/>
                        <a:buFont typeface="Calibri"/>
                        <a:buNone/>
                      </a:pPr>
                      <a:r>
                        <a:rPr b="0" i="1" lang="es-CL" sz="1000" u="none" cap="none" strike="noStrike">
                          <a:solidFill>
                            <a:srgbClr val="548DD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Presentación</a:t>
                      </a:r>
                      <a:endParaRPr sz="1000" u="none" cap="none" strike="noStrike"/>
                    </a:p>
                  </a:txBody>
                  <a:tcPr marT="31375" marB="31375" marR="47075" marL="470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Calibri"/>
                        <a:buNone/>
                      </a:pPr>
                      <a:br>
                        <a:rPr lang="es-CL" sz="1000" u="none" cap="none" strike="noStrike"/>
                      </a:br>
                      <a:endParaRPr sz="1000" u="none" cap="none" strike="noStrike"/>
                    </a:p>
                  </a:txBody>
                  <a:tcPr marT="31375" marB="31375" marR="47075" marL="470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Calibri"/>
                        <a:buNone/>
                      </a:pPr>
                      <a:br>
                        <a:rPr lang="es-CL" sz="1000" u="none" cap="none" strike="noStrike"/>
                      </a:br>
                      <a:endParaRPr sz="1000" u="none" cap="none" strike="noStrike"/>
                    </a:p>
                  </a:txBody>
                  <a:tcPr marT="31375" marB="31375" marR="47075" marL="47075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Calibri"/>
                        <a:buNone/>
                      </a:pPr>
                      <a:br>
                        <a:rPr lang="es-CL" sz="1000" u="none" cap="none" strike="noStrike"/>
                      </a:br>
                      <a:endParaRPr sz="1000" u="none" cap="none" strike="noStrike"/>
                    </a:p>
                  </a:txBody>
                  <a:tcPr marT="31375" marB="31375" marR="47075" marL="47075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Calibri"/>
                        <a:buNone/>
                      </a:pPr>
                      <a:br>
                        <a:rPr lang="es-CL" sz="1000" u="none" cap="none" strike="noStrike"/>
                      </a:br>
                      <a:endParaRPr sz="1000" u="none" cap="none" strike="noStrike"/>
                    </a:p>
                  </a:txBody>
                  <a:tcPr marT="31375" marB="31375" marR="47075" marL="47075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Calibri"/>
                        <a:buNone/>
                      </a:pPr>
                      <a:br>
                        <a:rPr lang="es-CL" sz="1000" u="none" cap="none" strike="noStrike"/>
                      </a:br>
                      <a:endParaRPr sz="1000" u="none" cap="none" strike="noStrike"/>
                    </a:p>
                  </a:txBody>
                  <a:tcPr marT="31375" marB="31375" marR="47075" marL="47075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Calibri"/>
                        <a:buNone/>
                      </a:pPr>
                      <a:br>
                        <a:rPr lang="es-CL" sz="1000" u="none" cap="none" strike="noStrike"/>
                      </a:br>
                      <a:endParaRPr sz="1000" u="none" cap="none" strike="noStrike"/>
                    </a:p>
                  </a:txBody>
                  <a:tcPr marT="31375" marB="31375" marR="47075" marL="47075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Calibri"/>
                        <a:buNone/>
                      </a:pPr>
                      <a:br>
                        <a:rPr lang="es-CL" sz="1000" u="none" cap="none" strike="noStrike"/>
                      </a:br>
                      <a:endParaRPr sz="1000" u="none" cap="none" strike="noStrike"/>
                    </a:p>
                  </a:txBody>
                  <a:tcPr marT="31375" marB="31375" marR="47075" marL="47075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Calibri"/>
                        <a:buNone/>
                      </a:pPr>
                      <a:br>
                        <a:rPr lang="es-CL" sz="1000" u="none" cap="none" strike="noStrike"/>
                      </a:br>
                      <a:endParaRPr sz="1000" u="none" cap="none" strike="noStrike"/>
                    </a:p>
                  </a:txBody>
                  <a:tcPr marT="31375" marB="31375" marR="47075" marL="47075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Calibri"/>
                        <a:buNone/>
                      </a:pPr>
                      <a:br>
                        <a:rPr lang="es-CL" sz="1000" u="none" cap="none" strike="noStrike"/>
                      </a:br>
                      <a:endParaRPr sz="1000" u="none" cap="none" strike="noStrike"/>
                    </a:p>
                  </a:txBody>
                  <a:tcPr marT="31375" marB="31375" marR="47075" marL="47075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Calibri"/>
                        <a:buNone/>
                      </a:pPr>
                      <a:br>
                        <a:rPr lang="es-CL" sz="1000" u="none" cap="none" strike="noStrike"/>
                      </a:br>
                      <a:endParaRPr sz="1000" u="none" cap="none" strike="noStrike"/>
                    </a:p>
                  </a:txBody>
                  <a:tcPr marT="31375" marB="31375" marR="47075" marL="47075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Calibri"/>
                        <a:buNone/>
                      </a:pPr>
                      <a:br>
                        <a:rPr lang="es-CL" sz="1000" u="none" cap="none" strike="noStrike"/>
                      </a:br>
                      <a:endParaRPr sz="1000" u="none" cap="none" strike="noStrike"/>
                    </a:p>
                  </a:txBody>
                  <a:tcPr marT="31375" marB="31375" marR="47075" marL="47075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Calibri"/>
                        <a:buNone/>
                      </a:pPr>
                      <a:br>
                        <a:rPr lang="es-CL" sz="1000" u="none" cap="none" strike="noStrike"/>
                      </a:br>
                      <a:endParaRPr sz="1000" u="none" cap="none" strike="noStrike"/>
                    </a:p>
                  </a:txBody>
                  <a:tcPr marT="31375" marB="31375" marR="47075" marL="47075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Calibri"/>
                        <a:buNone/>
                      </a:pPr>
                      <a:br>
                        <a:rPr lang="es-CL" sz="1000" u="none" cap="none" strike="noStrike"/>
                      </a:br>
                      <a:endParaRPr sz="1000" u="none" cap="none" strike="noStrike"/>
                    </a:p>
                  </a:txBody>
                  <a:tcPr marT="31375" marB="31375" marR="47075" marL="47075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Calibri"/>
                        <a:buNone/>
                      </a:pPr>
                      <a:br>
                        <a:rPr lang="es-CL" sz="1000" u="none" cap="none" strike="noStrike"/>
                      </a:br>
                      <a:endParaRPr sz="1000" u="none" cap="none" strike="noStrike"/>
                    </a:p>
                  </a:txBody>
                  <a:tcPr marT="31375" marB="31375" marR="47075" marL="47075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Calibri"/>
                        <a:buNone/>
                      </a:pPr>
                      <a:br>
                        <a:rPr lang="es-CL" sz="1000" u="none" cap="none" strike="noStrike"/>
                      </a:br>
                      <a:endParaRPr sz="1000" u="none" cap="none" strike="noStrike"/>
                    </a:p>
                  </a:txBody>
                  <a:tcPr marT="31375" marB="31375" marR="47075" marL="47075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Calibri"/>
                        <a:buNone/>
                      </a:pPr>
                      <a:r>
                        <a:rPr b="1" i="0" lang="es-CL" sz="1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000" u="none" cap="none" strike="noStrike"/>
                    </a:p>
                  </a:txBody>
                  <a:tcPr marT="31375" marB="31375" marR="47075" marL="47075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Calibri"/>
                        <a:buNone/>
                      </a:pPr>
                      <a:r>
                        <a:rPr b="1" i="0" lang="es-CL" sz="1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000" u="none" cap="none" strike="noStrike"/>
                    </a:p>
                  </a:txBody>
                  <a:tcPr marT="31375" marB="31375" marR="47075" marL="47075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Calibri"/>
                        <a:buNone/>
                      </a:pPr>
                      <a:r>
                        <a:rPr b="1" i="0" lang="es-CL" sz="1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000" u="none" cap="none" strike="noStrike"/>
                    </a:p>
                  </a:txBody>
                  <a:tcPr marT="31375" marB="31375" marR="47075" marL="47075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wipe dir="l"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64" name="Google Shape;164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8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“NOMBRE DEL PROYECTO”</a:t>
            </a:r>
            <a:endParaRPr/>
          </a:p>
        </p:txBody>
      </p:sp>
      <p:sp>
        <p:nvSpPr>
          <p:cNvPr id="166" name="Google Shape;166;p8"/>
          <p:cNvSpPr txBox="1"/>
          <p:nvPr/>
        </p:nvSpPr>
        <p:spPr>
          <a:xfrm>
            <a:off x="0" y="1432655"/>
            <a:ext cx="12191999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Arquitectura del software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4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*Presentar esquema</a:t>
            </a:r>
            <a:endParaRPr/>
          </a:p>
        </p:txBody>
      </p:sp>
      <p:cxnSp>
        <p:nvCxnSpPr>
          <p:cNvPr id="167" name="Google Shape;167;p8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68" name="Google Shape;168;p8"/>
          <p:cNvSpPr txBox="1"/>
          <p:nvPr/>
        </p:nvSpPr>
        <p:spPr>
          <a:xfrm>
            <a:off x="1108550" y="2865325"/>
            <a:ext cx="108051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Frontend: React + TailwindCSS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Backend: Django REST Framework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Base de datos: PostgreSQL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ETL y Scraping: Python (Pandas, Selenium, Requests)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arquitectura cliente-servidor permite que el frontend consuma datos mediante API REST, manteniendo independencia entre capas y facilitando la escalabilidad.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 dir="l"/>
  </p:transition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2023-10-28T21:12:11Z</dcterms:created>
  <dc:creator>Gerardo Galan Cruz</dc:creator>
</cp:coreProperties>
</file>