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image" Target="../media/image2.jf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f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image" Target="../media/image2.jf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Ítalo Navarrete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Rol: Desarrollador Frontend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Gustavo Cartes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Rol: Desarrollador Backend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Y="-11284" custLinFactNeighborX="-17670" custLinFactNeighborY="-100000"/>
      <dgm:spPr/>
    </dgm:pt>
    <dgm:pt modelId="{9A7E2690-DE9C-4572-9BE5-B8C9A3B8BBB3}" type="pres">
      <dgm:prSet presAssocID="{78BFB295-8F5D-4286-B72B-79142F8F0E13}" presName="img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 l="-5000" r="-5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Daniel Stari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Rol: Analista de Datos / Integración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Cargo: Ingeniero en informática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Y="28678" custLinFactNeighborX="25683" custLinFactNeighborY="100000"/>
      <dgm:spPr/>
    </dgm:pt>
    <dgm:pt modelId="{9A7E2690-DE9C-4572-9BE5-B8C9A3B8BBB3}" type="pres">
      <dgm:prSet presAssocID="{78BFB295-8F5D-4286-B72B-79142F8F0E13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5658520" cy="155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Ítalo Navarrete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Rol: Desarrollador Frontend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Cargo: Ingeniero en informática</a:t>
          </a:r>
        </a:p>
      </dsp:txBody>
      <dsp:txXfrm>
        <a:off x="1286825" y="0"/>
        <a:ext cx="4371694" cy="1551217"/>
      </dsp:txXfrm>
    </dsp:sp>
    <dsp:sp modelId="{9A7E2690-DE9C-4572-9BE5-B8C9A3B8BBB3}">
      <dsp:nvSpPr>
        <dsp:cNvPr id="0" name=""/>
        <dsp:cNvSpPr/>
      </dsp:nvSpPr>
      <dsp:spPr>
        <a:xfrm>
          <a:off x="155121" y="155121"/>
          <a:ext cx="1131704" cy="1240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706339"/>
          <a:ext cx="5658520" cy="1551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Gustavo Cartes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/>
            <a:t>Rol: Desarrollador Backend</a:t>
          </a:r>
          <a:endParaRPr lang="es-C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300" kern="1200" dirty="0"/>
            <a:t>Cargo: Ingeniero en informática</a:t>
          </a:r>
        </a:p>
      </dsp:txBody>
      <dsp:txXfrm>
        <a:off x="1286825" y="1706339"/>
        <a:ext cx="4371694" cy="1551217"/>
      </dsp:txXfrm>
    </dsp:sp>
    <dsp:sp modelId="{3F97C059-D720-4D48-953F-B84D04D0BF79}">
      <dsp:nvSpPr>
        <dsp:cNvPr id="0" name=""/>
        <dsp:cNvSpPr/>
      </dsp:nvSpPr>
      <dsp:spPr>
        <a:xfrm>
          <a:off x="155121" y="1861460"/>
          <a:ext cx="1131704" cy="1240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5658520" cy="1604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Daniel Stari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kern="1200" dirty="0"/>
            <a:t>Rol: Analista de Datos / Integración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100" kern="1200" dirty="0"/>
            <a:t>Cargo: Ingeniero en informática</a:t>
          </a:r>
        </a:p>
      </dsp:txBody>
      <dsp:txXfrm>
        <a:off x="1292181" y="0"/>
        <a:ext cx="4366338" cy="1604772"/>
      </dsp:txXfrm>
    </dsp:sp>
    <dsp:sp modelId="{9A7E2690-DE9C-4572-9BE5-B8C9A3B8BBB3}">
      <dsp:nvSpPr>
        <dsp:cNvPr id="0" name=""/>
        <dsp:cNvSpPr/>
      </dsp:nvSpPr>
      <dsp:spPr>
        <a:xfrm>
          <a:off x="160477" y="160477"/>
          <a:ext cx="1131704" cy="12838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02-09-2025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ComparaYa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88370"/>
              </p:ext>
            </p:extLst>
          </p:nvPr>
        </p:nvGraphicFramePr>
        <p:xfrm>
          <a:off x="437480" y="3035594"/>
          <a:ext cx="5658520" cy="325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992902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5524ABF-F4C7-F368-5714-71E6432DB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48646"/>
              </p:ext>
            </p:extLst>
          </p:nvPr>
        </p:nvGraphicFramePr>
        <p:xfrm>
          <a:off x="6255038" y="3035594"/>
          <a:ext cx="5658520" cy="16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pPr lvl="0" algn="ctr"/>
            <a:endParaRPr lang="es-MX" u="sng" dirty="0"/>
          </a:p>
          <a:p>
            <a:pPr lvl="0" algn="ctr"/>
            <a:r>
              <a:rPr lang="es-MX" dirty="0"/>
              <a:t>En Chile los precios de alimentos están dispersos: ODEPA publica datos en CSV de difícil interpretación y los supermercados muestran precios en portales separados. Esto dificulta que consumidores y pequeñas empresas accedan a información clara y centralizada.</a:t>
            </a:r>
            <a:endParaRPr lang="es-CL" sz="18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ctr"/>
            <a:r>
              <a:rPr lang="es-MX" dirty="0"/>
              <a:t>Desarrollar una plataforma web que integre datos históricos de ODEPA con precios actuales de supermercados, presentando dashboards interactivos y una consulta centralizada de productos para facilitar la toma de decisiones.</a:t>
            </a:r>
          </a:p>
          <a:p>
            <a:pPr lvl="0" algn="just"/>
            <a:r>
              <a:rPr lang="es-CL" sz="1400" dirty="0"/>
              <a:t>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Desarrollar una plataforma web que permita analizar la evolución histórica de precios de alimentos en Chile a partir de datos oficiales de ODEPA e integrar precios actuales de supermercados para la comparación de productos.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Procesar y limpiar datos de ODEPA.</a:t>
            </a:r>
          </a:p>
          <a:p>
            <a:pPr algn="ctr"/>
            <a:r>
              <a:rPr lang="es-MX" dirty="0"/>
              <a:t>Diseñar una base de datos para almacenar precios.</a:t>
            </a:r>
          </a:p>
          <a:p>
            <a:pPr algn="ctr"/>
            <a:r>
              <a:rPr lang="es-MX" dirty="0"/>
              <a:t>Implementar un backend en Django con API de consulta.</a:t>
            </a:r>
          </a:p>
          <a:p>
            <a:pPr algn="ctr"/>
            <a:r>
              <a:rPr lang="es-MX" dirty="0"/>
              <a:t>Crear dashboards interactivos para mostrar precios y tendencias.</a:t>
            </a:r>
          </a:p>
          <a:p>
            <a:pPr algn="ctr"/>
            <a:r>
              <a:rPr lang="es-MX" dirty="0"/>
              <a:t>Desarrollar un módulo de comparación de precios de supermercados.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ComparaYa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10D4143-85A5-55DC-DDF2-DEC9E228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69030"/>
              </p:ext>
            </p:extLst>
          </p:nvPr>
        </p:nvGraphicFramePr>
        <p:xfrm>
          <a:off x="453363" y="2210962"/>
          <a:ext cx="11285273" cy="4279849"/>
        </p:xfrm>
        <a:graphic>
          <a:graphicData uri="http://schemas.openxmlformats.org/drawingml/2006/table">
            <a:tbl>
              <a:tblPr/>
              <a:tblGrid>
                <a:gridCol w="1380984">
                  <a:extLst>
                    <a:ext uri="{9D8B030D-6E8A-4147-A177-3AD203B41FA5}">
                      <a16:colId xmlns:a16="http://schemas.microsoft.com/office/drawing/2014/main" val="4203177778"/>
                    </a:ext>
                  </a:extLst>
                </a:gridCol>
                <a:gridCol w="552394">
                  <a:extLst>
                    <a:ext uri="{9D8B030D-6E8A-4147-A177-3AD203B41FA5}">
                      <a16:colId xmlns:a16="http://schemas.microsoft.com/office/drawing/2014/main" val="108019061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274271956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65420471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820010517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114837622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4074434494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195917821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74904359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20207378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763993326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153138140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50550432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93061525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1064841248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686986527"/>
                    </a:ext>
                  </a:extLst>
                </a:gridCol>
                <a:gridCol w="222045">
                  <a:extLst>
                    <a:ext uri="{9D8B030D-6E8A-4147-A177-3AD203B41FA5}">
                      <a16:colId xmlns:a16="http://schemas.microsoft.com/office/drawing/2014/main" val="3714848685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931991547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2682004633"/>
                    </a:ext>
                  </a:extLst>
                </a:gridCol>
                <a:gridCol w="537050">
                  <a:extLst>
                    <a:ext uri="{9D8B030D-6E8A-4147-A177-3AD203B41FA5}">
                      <a16:colId xmlns:a16="http://schemas.microsoft.com/office/drawing/2014/main" val="3484511815"/>
                    </a:ext>
                  </a:extLst>
                </a:gridCol>
              </a:tblGrid>
              <a:tr h="141556">
                <a:tc row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2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endParaRPr lang="es-MX" sz="12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48904"/>
                  </a:ext>
                </a:extLst>
              </a:tr>
              <a:tr h="24266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2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4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5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6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7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8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9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10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11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12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13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14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15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16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17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18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4548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Inicio de </a:t>
                      </a:r>
                      <a:r>
                        <a:rPr lang="es-MX" sz="1000" b="0" i="1" u="none" strike="noStrike" dirty="0" err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Capston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6919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4915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Definición del proyecto y Diseño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53011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Análisis de datos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0662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Desarrollo Backend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810428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Desarrollo Frontend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363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Integración de datos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823829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Gestión de proyecto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 dirty="0">
                          <a:effectLst/>
                        </a:rPr>
                      </a:b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4297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0" i="1" u="none" strike="noStrike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</a:rPr>
                        <a:t>Presentación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es-MX" sz="1000">
                          <a:effectLst/>
                        </a:rPr>
                      </a:b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MX" sz="1000" dirty="0">
                        <a:effectLst/>
                      </a:endParaRPr>
                    </a:p>
                  </a:txBody>
                  <a:tcPr marL="47070" marR="47070" marT="31380" marB="3138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80017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F064848-A686-0877-8289-C48EA2AD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476</Words>
  <Application>Microsoft Office PowerPoint</Application>
  <PresentationFormat>Panorámica</PresentationFormat>
  <Paragraphs>227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Gustavo Cartes</cp:lastModifiedBy>
  <cp:revision>9</cp:revision>
  <dcterms:created xsi:type="dcterms:W3CDTF">2023-10-28T21:12:11Z</dcterms:created>
  <dcterms:modified xsi:type="dcterms:W3CDTF">2025-09-02T17:18:18Z</dcterms:modified>
</cp:coreProperties>
</file>