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5tAb0aPaqrn0LkuhDfqz+nNYZ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A0D9BF-F2EB-4118-A42E-94358B94A04A}">
  <a:tblStyle styleId="{3EA0D9BF-F2EB-4118-A42E-94358B94A0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8634b249b_0_28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88634b249b_0_28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88634b249b_0_2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88634b249b_0_28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88634b249b_0_288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88634b249b_0_288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88634b249b_0_28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88634b249b_0_35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88634b249b_0_3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88634b249b_0_3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88634b249b_0_352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88634b249b_0_352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88634b249b_0_3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8634b249b_0_3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88634b249b_0_29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88634b249b_0_2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88634b249b_0_2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88634b249b_0_296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88634b249b_0_2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88634b249b_0_30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88634b249b_0_30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88634b249b_0_3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88634b249b_0_30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88634b249b_0_30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88634b249b_0_302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88634b249b_0_30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88634b249b_0_3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88634b249b_0_31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88634b249b_0_3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88634b249b_0_3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88634b249b_0_31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88634b249b_0_310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88634b249b_0_310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88634b249b_0_3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88634b249b_0_3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88634b249b_0_31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88634b249b_0_3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88634b249b_0_3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88634b249b_0_31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88634b249b_0_31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88634b249b_0_3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88634b249b_0_3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88634b249b_0_3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88634b249b_0_3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88634b249b_0_326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88634b249b_0_326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88634b249b_0_3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88634b249b_0_33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88634b249b_0_3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88634b249b_0_3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88634b249b_0_334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88634b249b_0_3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8634b249b_0_34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88634b249b_0_34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88634b249b_0_3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88634b249b_0_3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88634b249b_0_340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88634b249b_0_340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88634b249b_0_340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88634b249b_0_3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8634b249b_0_349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88634b249b_0_3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8634b249b_0_2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88634b249b_0_2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88634b249b_0_2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L" sz="4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“ClawBoard”</a:t>
            </a:r>
            <a:endParaRPr b="1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de Organización Académica para Estudiantes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Patricia Piñones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proyecto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Gabriel Serrano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Coordinador de proyecto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38327" y="3058616"/>
            <a:ext cx="360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 DEL PROYECTO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2" title="173791610901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25" y="4211725"/>
            <a:ext cx="1609875" cy="16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 title="Imagen de WhatsApp 2025-09-05 a las 16.03.32_4c655d86.jpg"/>
          <p:cNvPicPr preferRelativeResize="0"/>
          <p:nvPr/>
        </p:nvPicPr>
        <p:blipFill rotWithShape="1">
          <a:blip r:embed="rId5">
            <a:alphaModFix/>
          </a:blip>
          <a:srcRect b="17945" l="0" r="0" t="33194"/>
          <a:stretch/>
        </p:blipFill>
        <p:spPr>
          <a:xfrm rot="-5400000">
            <a:off x="4249225" y="2040950"/>
            <a:ext cx="1656000" cy="1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ClawBoard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DESCRIPCIÓN DEL PROYECTO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Estudiantes usan múltiples herramientas para sus apuntes.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Pérdida de información.</a:t>
            </a:r>
            <a:b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Mala coordinación entre plataformas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ClawBoard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 centralizada, intuitiva y colaborativa para estudiantes.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 módulos de notas, archivos, calendario, recordatorios, flashcards, Pomodoro y tareas/kanban en un solo espacio.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Favorece la productividad y el aprendizaje activo</a:t>
            </a:r>
            <a:r>
              <a:rPr b="0" i="0" lang="es-C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40824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que centralice la organización académica de los estudiantes, mejorando su productividad y gestión del tiempo.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de usuarios con roles (Admin/Alumno).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Desarrollar módulos para notas, almacenamiento de archivos y calendario académico.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Incorporar funcionalidades de apoyo al estudio (flashcards, Pomodoro, kanban).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Garantizar la seguridad y confiabilidad del sistema mediante autenticación y respaldo de datos.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Fomentar la colaboración entre estudiantes mediante acceso compartido a recursos.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" y="7778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 para el desarrollo del proyecto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5" name="Google Shape;135;p5"/>
          <p:cNvGraphicFramePr/>
          <p:nvPr/>
        </p:nvGraphicFramePr>
        <p:xfrm>
          <a:off x="2725888" y="14773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{3EA0D9BF-F2EB-4118-A42E-94358B94A04A}</a:tableStyleId>
              </a:tblPr>
              <a:tblGrid>
                <a:gridCol w="857875"/>
                <a:gridCol w="340350"/>
                <a:gridCol w="331475"/>
                <a:gridCol w="332100"/>
                <a:gridCol w="334000"/>
                <a:gridCol w="332100"/>
                <a:gridCol w="332100"/>
                <a:gridCol w="332100"/>
                <a:gridCol w="332100"/>
                <a:gridCol w="332100"/>
                <a:gridCol w="332100"/>
                <a:gridCol w="332100"/>
                <a:gridCol w="332100"/>
                <a:gridCol w="333375"/>
                <a:gridCol w="283900"/>
                <a:gridCol w="382850"/>
                <a:gridCol w="4450"/>
                <a:gridCol w="328925"/>
                <a:gridCol w="333375"/>
                <a:gridCol w="333375"/>
                <a:gridCol w="0"/>
              </a:tblGrid>
              <a:tr h="18670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 hMerge="1"/>
              </a:tr>
              <a:tr h="192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software / Análisis de requerimientos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9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Arquitectura y BD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Seguridad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académica pt. 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académica pt.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académica pt.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del sistema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Soporte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Cierre proyecto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