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kAhJx1RjNVHzBlM/RrppNclLk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FDF173-A769-463F-A520-2EF682A9816C}">
  <a:tblStyle styleId="{B5FDF173-A769-463F-A520-2EF682A9816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8634b249b_0_288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g388634b249b_0_288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88634b249b_0_28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88634b249b_0_28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g388634b249b_0_288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88634b249b_0_288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88634b249b_0_288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88634b249b_0_352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88634b249b_0_3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88634b249b_0_3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g388634b249b_0_352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88634b249b_0_352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88634b249b_0_35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8634b249b_0_3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88634b249b_0_29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88634b249b_0_29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88634b249b_0_29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g388634b249b_0_296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88634b249b_0_29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88634b249b_0_30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g388634b249b_0_30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88634b249b_0_30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g388634b249b_0_30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g388634b249b_0_302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88634b249b_0_302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88634b249b_0_302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88634b249b_0_310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g388634b249b_0_31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88634b249b_0_3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388634b249b_0_3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g388634b249b_0_310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88634b249b_0_310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88634b249b_0_310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88634b249b_0_31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88634b249b_0_319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g388634b249b_0_31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88634b249b_0_3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88634b249b_0_3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g388634b249b_0_319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88634b249b_0_31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88634b249b_0_32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g388634b249b_0_32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88634b249b_0_3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388634b249b_0_3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g388634b249b_0_326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88634b249b_0_326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88634b249b_0_326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88634b249b_0_334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88634b249b_0_3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388634b249b_0_3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g388634b249b_0_334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88634b249b_0_33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8634b249b_0_340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g388634b249b_0_340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88634b249b_0_3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388634b249b_0_3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g388634b249b_0_340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88634b249b_0_340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88634b249b_0_340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88634b249b_0_340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8634b249b_0_349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88634b249b_0_34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8634b249b_0_28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i="0" sz="37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88634b249b_0_28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88634b249b_0_2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1" y="2707792"/>
            <a:ext cx="12192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CL" sz="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PROYECTO “ClawBoard”</a:t>
            </a:r>
            <a:endParaRPr b="1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de Organización Académica para Estudiantes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Patricia Piñones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proyecto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Gabriel Serrano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Coordinador de proyecto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196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238327" y="3058616"/>
            <a:ext cx="3609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2" name="Google Shape;102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2" title="1737916109014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2625" y="4211725"/>
            <a:ext cx="1609875" cy="16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 title="Imagen de WhatsApp 2025-09-05 a las 16.03.32_4c655d86.jpg"/>
          <p:cNvPicPr preferRelativeResize="0"/>
          <p:nvPr/>
        </p:nvPicPr>
        <p:blipFill rotWithShape="1">
          <a:blip r:embed="rId5">
            <a:alphaModFix/>
          </a:blip>
          <a:srcRect b="17945" l="0" r="0" t="33194"/>
          <a:stretch/>
        </p:blipFill>
        <p:spPr>
          <a:xfrm rot="-5400000">
            <a:off x="4249225" y="2040950"/>
            <a:ext cx="1656000" cy="1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DESCRIPCIÓN DEL PROYECTO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Estudiantes usan múltiples herramientas para sus apuntes.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Pérdida de información.</a:t>
            </a:r>
            <a:b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Mala coordinación entre plataformas</a:t>
            </a: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centralizada, intuitiva y colaborativa para estudiantes.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 módulos de notas, archivos, calendario, recordatorios, flashcards, Pomodoro y tareas/kanban en un solo espacio.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Favorece la productividad y el aprendizaje activo</a:t>
            </a:r>
            <a:r>
              <a:rPr b="0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 General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 txBox="1"/>
          <p:nvPr/>
        </p:nvSpPr>
        <p:spPr>
          <a:xfrm>
            <a:off x="1" y="408244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Específicos</a:t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que centralice la organización académica de los estudiantes, mejorando su productividad y gestión del tiempo.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de usuarios con roles (Admin/Alumno).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Desarrollar módulos para notas, almacenamiento de archivos y calendario académico.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Incorporar funcionalidades de apoyo al estudio (flashcards, Pomodoro, kanban).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Garantizar la seguridad y confiabilidad del sistema mediante autenticación y respaldo de datos.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Fomentar la colaboración entre estudiantes mediante acceso compartido a recursos.</a:t>
            </a:r>
            <a:endParaRPr b="0" i="0" sz="1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1" y="589481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L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Cronograma para el desarrollo del proyecto</a:t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5" name="Google Shape;135;p5"/>
          <p:cNvGraphicFramePr/>
          <p:nvPr/>
        </p:nvGraphicFramePr>
        <p:xfrm>
          <a:off x="2017175" y="12161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{B5FDF173-A769-463F-A520-2EF682A9816C}</a:tableStyleId>
              </a:tblPr>
              <a:tblGrid>
                <a:gridCol w="860250"/>
                <a:gridCol w="341300"/>
                <a:gridCol w="382850"/>
                <a:gridCol w="382850"/>
                <a:gridCol w="382850"/>
                <a:gridCol w="3371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728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344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7912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software / Análisis de requerimientos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Definición de requerimientos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 y BD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729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sesiones y usuarios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asignaturas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456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Calificaciones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 Calendario 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55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Crear</a:t>
                      </a:r>
                      <a:b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Notificaciones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443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