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kAhJx1RjNVHzBlM/RrppNclLk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C12F47-D585-48CA-B9E4-637242DD3213}">
  <a:tblStyle styleId="{73C12F47-D585-48CA-B9E4-637242DD3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88634b249b_0_28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388634b249b_0_28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88634b249b_0_28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88634b249b_0_28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388634b249b_0_288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88634b249b_0_288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88634b249b_0_28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88634b249b_0_352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88634b249b_0_3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388634b249b_0_3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g388634b249b_0_352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88634b249b_0_352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88634b249b_0_35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8634b249b_0_35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88634b249b_0_29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88634b249b_0_29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388634b249b_0_29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g388634b249b_0_296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88634b249b_0_29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88634b249b_0_30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g388634b249b_0_30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88634b249b_0_30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388634b249b_0_30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g388634b249b_0_302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88634b249b_0_302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88634b249b_0_30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88634b249b_0_31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g388634b249b_0_31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88634b249b_0_3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388634b249b_0_3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g388634b249b_0_31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88634b249b_0_310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88634b249b_0_310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88634b249b_0_3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88634b249b_0_3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g388634b249b_0_31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88634b249b_0_3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388634b249b_0_3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g388634b249b_0_319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88634b249b_0_31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88634b249b_0_32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g388634b249b_0_32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88634b249b_0_3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388634b249b_0_3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g388634b249b_0_326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88634b249b_0_326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88634b249b_0_32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88634b249b_0_334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88634b249b_0_3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388634b249b_0_3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388634b249b_0_334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88634b249b_0_3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8634b249b_0_34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g388634b249b_0_34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88634b249b_0_3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388634b249b_0_3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388634b249b_0_340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88634b249b_0_340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88634b249b_0_340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88634b249b_0_34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8634b249b_0_349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88634b249b_0_34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8634b249b_0_28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88634b249b_0_28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88634b249b_0_28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2707792"/>
            <a:ext cx="12192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L" sz="4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“ClawBoard”</a:t>
            </a:r>
            <a:endParaRPr b="1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de Organización Académica para Estudiantes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"/>
          <p:cNvGrpSpPr/>
          <p:nvPr/>
        </p:nvGrpSpPr>
        <p:grpSpPr>
          <a:xfrm>
            <a:off x="4121026" y="1710819"/>
            <a:ext cx="7633494" cy="4349491"/>
            <a:chOff x="0" y="0"/>
            <a:chExt cx="7633494" cy="4349491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Patricia Piñones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Líder de proyecto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Back-end/Front-end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Gabriel Serrano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Coordinador de proyecto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Back-end/Front-end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38327" y="3058616"/>
            <a:ext cx="3609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 DEL PROYECTO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3" name="Google Shape;103;p2" title="1737916109014.jp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2625" y="4211725"/>
            <a:ext cx="1609875" cy="16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 title="Imagen de WhatsApp 2025-09-05 a las 16.03.32_4c655d86.jpg"/>
          <p:cNvPicPr preferRelativeResize="0"/>
          <p:nvPr/>
        </p:nvPicPr>
        <p:blipFill rotWithShape="1">
          <a:blip r:embed="rId5">
            <a:alphaModFix/>
          </a:blip>
          <a:srcRect b="17945" l="0" r="0" t="33194"/>
          <a:stretch/>
        </p:blipFill>
        <p:spPr>
          <a:xfrm rot="-5400000">
            <a:off x="4249225" y="2040950"/>
            <a:ext cx="1656000" cy="1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DESCRIPCIÓN DEL PROYECTO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Estudiantes usan múltiples herramientas para sus apuntes.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Pérdida de información.</a:t>
            </a:r>
            <a:b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Mala coordinación entre plataformas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ClawBoard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Plataforma centralizada, intuitiva y colaborativa para estudiantes.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 módulos de notas, archivos, calendario, recordatorios, flashcards, Pomodoro y tareas/kanban en un solo espacio.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Favorece la productividad y el aprendizaje activo</a:t>
            </a:r>
            <a:r>
              <a:rPr b="0" i="0" lang="es-C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0" y="13843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1" y="40824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que centralice la organización académica de los estudiantes, mejorando su productividad y gestión del tiempo.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Implementar un sistema de gestión de usuarios con roles (Admin/Alumno).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Desarrollar módulos para notas, almacenamiento de archivos y calendario académico.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Incorporar funcionalidades de apoyo al estudio (flashcards, Pomodoro, kanban).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Garantizar la seguridad y confiabilidad del sistema mediante autenticación y respaldo de datos.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Fomentar la colaboración entre estudiantes mediante acceso compartido a recursos.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" y="589481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Cronograma para el desarrollo del proyecto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5" name="Google Shape;135;p5"/>
          <p:cNvGraphicFramePr/>
          <p:nvPr/>
        </p:nvGraphicFramePr>
        <p:xfrm>
          <a:off x="2017175" y="12161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{73C12F47-D585-48CA-B9E4-637242DD3213}</a:tableStyleId>
              </a:tblPr>
              <a:tblGrid>
                <a:gridCol w="860250"/>
                <a:gridCol w="341300"/>
                <a:gridCol w="382850"/>
                <a:gridCol w="382850"/>
                <a:gridCol w="382850"/>
                <a:gridCol w="3371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282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BE5D5"/>
                    </a:solidFill>
                  </a:tcPr>
                </a:tc>
                <a:tc hMerge="1"/>
                <a:tc hMerge="1"/>
                <a:tc hMerge="1"/>
              </a:tr>
              <a:tr h="344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12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software / Análisis de requerimientos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 de requerimientos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Arquitectura y BD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29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</a:t>
                      </a:r>
                      <a:b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sesiones y usuarios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asignaturas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</a:t>
                      </a:r>
                      <a:b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Calificaciones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4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Calendario 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4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Seguridad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55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</a:t>
                      </a:r>
                      <a:b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Notificaciones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4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4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