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Bungee" charset="1" panose="00000000000000000000"/>
      <p:regular r:id="rId14"/>
    </p:embeddedFont>
    <p:embeddedFont>
      <p:font typeface="Questrial" charset="1" panose="020000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jpe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0B2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78186" y="857737"/>
            <a:ext cx="16565336" cy="8571526"/>
            <a:chOff x="0" y="0"/>
            <a:chExt cx="4362887" cy="225752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62887" cy="2257521"/>
            </a:xfrm>
            <a:custGeom>
              <a:avLst/>
              <a:gdLst/>
              <a:ahLst/>
              <a:cxnLst/>
              <a:rect r="r" b="b" t="t" l="l"/>
              <a:pathLst>
                <a:path h="2257521" w="4362887">
                  <a:moveTo>
                    <a:pt x="5141" y="0"/>
                  </a:moveTo>
                  <a:lnTo>
                    <a:pt x="4357746" y="0"/>
                  </a:lnTo>
                  <a:cubicBezTo>
                    <a:pt x="4360585" y="0"/>
                    <a:pt x="4362887" y="2302"/>
                    <a:pt x="4362887" y="5141"/>
                  </a:cubicBezTo>
                  <a:lnTo>
                    <a:pt x="4362887" y="2252380"/>
                  </a:lnTo>
                  <a:cubicBezTo>
                    <a:pt x="4362887" y="2253744"/>
                    <a:pt x="4362345" y="2255052"/>
                    <a:pt x="4361381" y="2256016"/>
                  </a:cubicBezTo>
                  <a:cubicBezTo>
                    <a:pt x="4360417" y="2256980"/>
                    <a:pt x="4359110" y="2257521"/>
                    <a:pt x="4357746" y="2257521"/>
                  </a:cubicBezTo>
                  <a:lnTo>
                    <a:pt x="5141" y="2257521"/>
                  </a:lnTo>
                  <a:cubicBezTo>
                    <a:pt x="2302" y="2257521"/>
                    <a:pt x="0" y="2255220"/>
                    <a:pt x="0" y="2252380"/>
                  </a:cubicBezTo>
                  <a:lnTo>
                    <a:pt x="0" y="5141"/>
                  </a:lnTo>
                  <a:cubicBezTo>
                    <a:pt x="0" y="2302"/>
                    <a:pt x="2302" y="0"/>
                    <a:pt x="5141" y="0"/>
                  </a:cubicBezTo>
                  <a:close/>
                </a:path>
              </a:pathLst>
            </a:custGeom>
            <a:solidFill>
              <a:srgbClr val="FFFFFF"/>
            </a:solidFill>
            <a:ln w="1143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4362887" cy="23432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74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7684322" y="4529169"/>
            <a:ext cx="11230619" cy="7330531"/>
          </a:xfrm>
          <a:custGeom>
            <a:avLst/>
            <a:gdLst/>
            <a:ahLst/>
            <a:cxnLst/>
            <a:rect r="r" b="b" t="t" l="l"/>
            <a:pathLst>
              <a:path h="7330531" w="11230619">
                <a:moveTo>
                  <a:pt x="0" y="0"/>
                </a:moveTo>
                <a:lnTo>
                  <a:pt x="11230619" y="0"/>
                </a:lnTo>
                <a:lnTo>
                  <a:pt x="11230619" y="7330531"/>
                </a:lnTo>
                <a:lnTo>
                  <a:pt x="0" y="73305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784509" y="-693607"/>
            <a:ext cx="10126259" cy="6609686"/>
          </a:xfrm>
          <a:custGeom>
            <a:avLst/>
            <a:gdLst/>
            <a:ahLst/>
            <a:cxnLst/>
            <a:rect r="r" b="b" t="t" l="l"/>
            <a:pathLst>
              <a:path h="6609686" w="10126259">
                <a:moveTo>
                  <a:pt x="0" y="0"/>
                </a:moveTo>
                <a:lnTo>
                  <a:pt x="10126259" y="0"/>
                </a:lnTo>
                <a:lnTo>
                  <a:pt x="10126259" y="6609686"/>
                </a:lnTo>
                <a:lnTo>
                  <a:pt x="0" y="66096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952162" y="338138"/>
            <a:ext cx="898807" cy="2019791"/>
          </a:xfrm>
          <a:custGeom>
            <a:avLst/>
            <a:gdLst/>
            <a:ahLst/>
            <a:cxnLst/>
            <a:rect r="r" b="b" t="t" l="l"/>
            <a:pathLst>
              <a:path h="2019791" w="898807">
                <a:moveTo>
                  <a:pt x="0" y="0"/>
                </a:moveTo>
                <a:lnTo>
                  <a:pt x="898807" y="0"/>
                </a:lnTo>
                <a:lnTo>
                  <a:pt x="898807" y="2019790"/>
                </a:lnTo>
                <a:lnTo>
                  <a:pt x="0" y="20197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1935342">
            <a:off x="15277174" y="6801731"/>
            <a:ext cx="1183605" cy="2188484"/>
          </a:xfrm>
          <a:custGeom>
            <a:avLst/>
            <a:gdLst/>
            <a:ahLst/>
            <a:cxnLst/>
            <a:rect r="r" b="b" t="t" l="l"/>
            <a:pathLst>
              <a:path h="2188484" w="1183605">
                <a:moveTo>
                  <a:pt x="1183605" y="0"/>
                </a:moveTo>
                <a:lnTo>
                  <a:pt x="0" y="0"/>
                </a:lnTo>
                <a:lnTo>
                  <a:pt x="0" y="2188484"/>
                </a:lnTo>
                <a:lnTo>
                  <a:pt x="1183605" y="2188484"/>
                </a:lnTo>
                <a:lnTo>
                  <a:pt x="118360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2483638">
            <a:off x="8424582" y="1490240"/>
            <a:ext cx="1472544" cy="1487728"/>
          </a:xfrm>
          <a:custGeom>
            <a:avLst/>
            <a:gdLst/>
            <a:ahLst/>
            <a:cxnLst/>
            <a:rect r="r" b="b" t="t" l="l"/>
            <a:pathLst>
              <a:path h="1487728" w="1472544">
                <a:moveTo>
                  <a:pt x="0" y="0"/>
                </a:moveTo>
                <a:lnTo>
                  <a:pt x="1472544" y="0"/>
                </a:lnTo>
                <a:lnTo>
                  <a:pt x="1472544" y="1487727"/>
                </a:lnTo>
                <a:lnTo>
                  <a:pt x="0" y="148772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-90511" b="-89118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2973510" y="4824140"/>
            <a:ext cx="12340981" cy="2183877"/>
            <a:chOff x="0" y="0"/>
            <a:chExt cx="2911740" cy="51526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911740" cy="515266"/>
            </a:xfrm>
            <a:custGeom>
              <a:avLst/>
              <a:gdLst/>
              <a:ahLst/>
              <a:cxnLst/>
              <a:rect r="r" b="b" t="t" l="l"/>
              <a:pathLst>
                <a:path h="515266" w="2911740">
                  <a:moveTo>
                    <a:pt x="7528" y="0"/>
                  </a:moveTo>
                  <a:lnTo>
                    <a:pt x="2904212" y="0"/>
                  </a:lnTo>
                  <a:cubicBezTo>
                    <a:pt x="2908370" y="0"/>
                    <a:pt x="2911740" y="3370"/>
                    <a:pt x="2911740" y="7528"/>
                  </a:cubicBezTo>
                  <a:lnTo>
                    <a:pt x="2911740" y="507738"/>
                  </a:lnTo>
                  <a:cubicBezTo>
                    <a:pt x="2911740" y="509734"/>
                    <a:pt x="2910947" y="511649"/>
                    <a:pt x="2909535" y="513061"/>
                  </a:cubicBezTo>
                  <a:cubicBezTo>
                    <a:pt x="2908123" y="514472"/>
                    <a:pt x="2906208" y="515266"/>
                    <a:pt x="2904212" y="515266"/>
                  </a:cubicBezTo>
                  <a:lnTo>
                    <a:pt x="7528" y="515266"/>
                  </a:lnTo>
                  <a:cubicBezTo>
                    <a:pt x="5531" y="515266"/>
                    <a:pt x="3617" y="514472"/>
                    <a:pt x="2205" y="513061"/>
                  </a:cubicBezTo>
                  <a:cubicBezTo>
                    <a:pt x="793" y="511649"/>
                    <a:pt x="0" y="509734"/>
                    <a:pt x="0" y="507738"/>
                  </a:cubicBezTo>
                  <a:lnTo>
                    <a:pt x="0" y="7528"/>
                  </a:lnTo>
                  <a:cubicBezTo>
                    <a:pt x="0" y="5531"/>
                    <a:pt x="793" y="3617"/>
                    <a:pt x="2205" y="2205"/>
                  </a:cubicBezTo>
                  <a:cubicBezTo>
                    <a:pt x="3617" y="793"/>
                    <a:pt x="5531" y="0"/>
                    <a:pt x="7528" y="0"/>
                  </a:cubicBezTo>
                  <a:close/>
                </a:path>
              </a:pathLst>
            </a:custGeom>
            <a:solidFill>
              <a:srgbClr val="70B2E2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85725"/>
              <a:ext cx="2911740" cy="60099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035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2802300" y="3145633"/>
            <a:ext cx="12683400" cy="167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504"/>
              </a:lnSpc>
            </a:pPr>
            <a:r>
              <a:rPr lang="en-US" sz="10181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PROYECTO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042170" y="5002646"/>
            <a:ext cx="12237369" cy="1919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450"/>
              </a:lnSpc>
            </a:pPr>
            <a:r>
              <a:rPr lang="en-US" sz="12835">
                <a:solidFill>
                  <a:srgbClr val="FFFFFF"/>
                </a:solidFill>
                <a:latin typeface="Bungee"/>
                <a:ea typeface="Bungee"/>
                <a:cs typeface="Bungee"/>
                <a:sym typeface="Bungee"/>
              </a:rPr>
              <a:t>ACURED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487437" y="7327963"/>
            <a:ext cx="7313127" cy="398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61"/>
              </a:lnSpc>
            </a:pPr>
            <a:r>
              <a:rPr lang="en-US" sz="2377">
                <a:solidFill>
                  <a:srgbClr val="FBFEFE"/>
                </a:solidFill>
                <a:latin typeface="Questrial"/>
                <a:ea typeface="Questrial"/>
                <a:cs typeface="Questrial"/>
                <a:sym typeface="Questrial"/>
              </a:rPr>
              <a:t>Presentacion Capstone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0B2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61332" y="686774"/>
            <a:ext cx="16565336" cy="8913453"/>
            <a:chOff x="0" y="0"/>
            <a:chExt cx="4362887" cy="23475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62887" cy="2347576"/>
            </a:xfrm>
            <a:custGeom>
              <a:avLst/>
              <a:gdLst/>
              <a:ahLst/>
              <a:cxnLst/>
              <a:rect r="r" b="b" t="t" l="l"/>
              <a:pathLst>
                <a:path h="2347576" w="4362887">
                  <a:moveTo>
                    <a:pt x="5141" y="0"/>
                  </a:moveTo>
                  <a:lnTo>
                    <a:pt x="4357746" y="0"/>
                  </a:lnTo>
                  <a:cubicBezTo>
                    <a:pt x="4360585" y="0"/>
                    <a:pt x="4362887" y="2302"/>
                    <a:pt x="4362887" y="5141"/>
                  </a:cubicBezTo>
                  <a:lnTo>
                    <a:pt x="4362887" y="2342435"/>
                  </a:lnTo>
                  <a:cubicBezTo>
                    <a:pt x="4362887" y="2345274"/>
                    <a:pt x="4360585" y="2347576"/>
                    <a:pt x="4357746" y="2347576"/>
                  </a:cubicBezTo>
                  <a:lnTo>
                    <a:pt x="5141" y="2347576"/>
                  </a:lnTo>
                  <a:cubicBezTo>
                    <a:pt x="3777" y="2347576"/>
                    <a:pt x="2470" y="2347034"/>
                    <a:pt x="1506" y="2346070"/>
                  </a:cubicBezTo>
                  <a:cubicBezTo>
                    <a:pt x="542" y="2345106"/>
                    <a:pt x="0" y="2343799"/>
                    <a:pt x="0" y="2342435"/>
                  </a:cubicBezTo>
                  <a:lnTo>
                    <a:pt x="0" y="5141"/>
                  </a:lnTo>
                  <a:cubicBezTo>
                    <a:pt x="0" y="2302"/>
                    <a:pt x="2302" y="0"/>
                    <a:pt x="5141" y="0"/>
                  </a:cubicBezTo>
                  <a:close/>
                </a:path>
              </a:pathLst>
            </a:custGeom>
            <a:solidFill>
              <a:srgbClr val="FFFFFF"/>
            </a:solidFill>
            <a:ln w="666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4362887" cy="24333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74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923811" y="2917823"/>
            <a:ext cx="3826219" cy="4875306"/>
            <a:chOff x="0" y="0"/>
            <a:chExt cx="895153" cy="114058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153" cy="1140589"/>
            </a:xfrm>
            <a:custGeom>
              <a:avLst/>
              <a:gdLst/>
              <a:ahLst/>
              <a:cxnLst/>
              <a:rect r="r" b="b" t="t" l="l"/>
              <a:pathLst>
                <a:path h="1140589" w="895153">
                  <a:moveTo>
                    <a:pt x="22257" y="0"/>
                  </a:moveTo>
                  <a:lnTo>
                    <a:pt x="872895" y="0"/>
                  </a:lnTo>
                  <a:cubicBezTo>
                    <a:pt x="885188" y="0"/>
                    <a:pt x="895153" y="9965"/>
                    <a:pt x="895153" y="22257"/>
                  </a:cubicBezTo>
                  <a:lnTo>
                    <a:pt x="895153" y="1118332"/>
                  </a:lnTo>
                  <a:cubicBezTo>
                    <a:pt x="895153" y="1130624"/>
                    <a:pt x="885188" y="1140589"/>
                    <a:pt x="872895" y="1140589"/>
                  </a:cubicBezTo>
                  <a:lnTo>
                    <a:pt x="22257" y="1140589"/>
                  </a:lnTo>
                  <a:cubicBezTo>
                    <a:pt x="9965" y="1140589"/>
                    <a:pt x="0" y="1130624"/>
                    <a:pt x="0" y="1118332"/>
                  </a:cubicBezTo>
                  <a:lnTo>
                    <a:pt x="0" y="22257"/>
                  </a:lnTo>
                  <a:cubicBezTo>
                    <a:pt x="0" y="9965"/>
                    <a:pt x="9965" y="0"/>
                    <a:pt x="22257" y="0"/>
                  </a:cubicBezTo>
                  <a:close/>
                </a:path>
              </a:pathLst>
            </a:custGeom>
            <a:blipFill>
              <a:blip r:embed="rId2"/>
              <a:stretch>
                <a:fillRect l="-4949" t="0" r="-4949" b="0"/>
              </a:stretch>
            </a:blipFill>
            <a:ln w="66675" cap="sq">
              <a:solidFill>
                <a:srgbClr val="000000"/>
              </a:solidFill>
              <a:prstDash val="solid"/>
              <a:miter/>
            </a:ln>
          </p:spPr>
        </p:sp>
      </p:grpSp>
      <p:grpSp>
        <p:nvGrpSpPr>
          <p:cNvPr name="Group 7" id="7"/>
          <p:cNvGrpSpPr/>
          <p:nvPr/>
        </p:nvGrpSpPr>
        <p:grpSpPr>
          <a:xfrm rot="0">
            <a:off x="10985666" y="2917823"/>
            <a:ext cx="3826219" cy="4875306"/>
            <a:chOff x="0" y="0"/>
            <a:chExt cx="895153" cy="114058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95153" cy="1140589"/>
            </a:xfrm>
            <a:custGeom>
              <a:avLst/>
              <a:gdLst/>
              <a:ahLst/>
              <a:cxnLst/>
              <a:rect r="r" b="b" t="t" l="l"/>
              <a:pathLst>
                <a:path h="1140589" w="895153">
                  <a:moveTo>
                    <a:pt x="22257" y="0"/>
                  </a:moveTo>
                  <a:lnTo>
                    <a:pt x="872895" y="0"/>
                  </a:lnTo>
                  <a:cubicBezTo>
                    <a:pt x="885188" y="0"/>
                    <a:pt x="895153" y="9965"/>
                    <a:pt x="895153" y="22257"/>
                  </a:cubicBezTo>
                  <a:lnTo>
                    <a:pt x="895153" y="1118332"/>
                  </a:lnTo>
                  <a:cubicBezTo>
                    <a:pt x="895153" y="1130624"/>
                    <a:pt x="885188" y="1140589"/>
                    <a:pt x="872895" y="1140589"/>
                  </a:cubicBezTo>
                  <a:lnTo>
                    <a:pt x="22257" y="1140589"/>
                  </a:lnTo>
                  <a:cubicBezTo>
                    <a:pt x="9965" y="1140589"/>
                    <a:pt x="0" y="1130624"/>
                    <a:pt x="0" y="1118332"/>
                  </a:cubicBezTo>
                  <a:lnTo>
                    <a:pt x="0" y="22257"/>
                  </a:lnTo>
                  <a:cubicBezTo>
                    <a:pt x="0" y="9965"/>
                    <a:pt x="9965" y="0"/>
                    <a:pt x="22257" y="0"/>
                  </a:cubicBezTo>
                  <a:close/>
                </a:path>
              </a:pathLst>
            </a:custGeom>
            <a:blipFill>
              <a:blip r:embed="rId3"/>
              <a:stretch>
                <a:fillRect l="0" t="-37201" r="0" b="-37201"/>
              </a:stretch>
            </a:blipFill>
            <a:ln w="66675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Freeform 9" id="9"/>
          <p:cNvSpPr/>
          <p:nvPr/>
        </p:nvSpPr>
        <p:spPr>
          <a:xfrm flipH="false" flipV="false" rot="3222147">
            <a:off x="1669140" y="896429"/>
            <a:ext cx="1183605" cy="2188484"/>
          </a:xfrm>
          <a:custGeom>
            <a:avLst/>
            <a:gdLst/>
            <a:ahLst/>
            <a:cxnLst/>
            <a:rect r="r" b="b" t="t" l="l"/>
            <a:pathLst>
              <a:path h="2188484" w="1183605">
                <a:moveTo>
                  <a:pt x="0" y="0"/>
                </a:moveTo>
                <a:lnTo>
                  <a:pt x="1183605" y="0"/>
                </a:lnTo>
                <a:lnTo>
                  <a:pt x="1183605" y="2188484"/>
                </a:lnTo>
                <a:lnTo>
                  <a:pt x="0" y="21884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204957" y="865937"/>
            <a:ext cx="1125832" cy="1220414"/>
          </a:xfrm>
          <a:custGeom>
            <a:avLst/>
            <a:gdLst/>
            <a:ahLst/>
            <a:cxnLst/>
            <a:rect r="r" b="b" t="t" l="l"/>
            <a:pathLst>
              <a:path h="1220414" w="1125832">
                <a:moveTo>
                  <a:pt x="0" y="0"/>
                </a:moveTo>
                <a:lnTo>
                  <a:pt x="1125832" y="0"/>
                </a:lnTo>
                <a:lnTo>
                  <a:pt x="1125832" y="1220414"/>
                </a:lnTo>
                <a:lnTo>
                  <a:pt x="0" y="12204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088111" y="2086351"/>
            <a:ext cx="1125832" cy="1220414"/>
          </a:xfrm>
          <a:custGeom>
            <a:avLst/>
            <a:gdLst/>
            <a:ahLst/>
            <a:cxnLst/>
            <a:rect r="r" b="b" t="t" l="l"/>
            <a:pathLst>
              <a:path h="1220414" w="1125832">
                <a:moveTo>
                  <a:pt x="0" y="0"/>
                </a:moveTo>
                <a:lnTo>
                  <a:pt x="1125832" y="0"/>
                </a:lnTo>
                <a:lnTo>
                  <a:pt x="1125832" y="1220414"/>
                </a:lnTo>
                <a:lnTo>
                  <a:pt x="0" y="12204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766005" y="789737"/>
            <a:ext cx="10162728" cy="2128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772"/>
              </a:lnSpc>
              <a:spcBef>
                <a:spcPct val="0"/>
              </a:spcBef>
            </a:pPr>
            <a:r>
              <a:rPr lang="en-US" sz="7065" spc="664">
                <a:solidFill>
                  <a:srgbClr val="05061C"/>
                </a:solidFill>
                <a:latin typeface="Bungee"/>
                <a:ea typeface="Bungee"/>
                <a:cs typeface="Bungee"/>
                <a:sym typeface="Bungee"/>
              </a:rPr>
              <a:t>INTEGRANTES DEL PROYECTO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065779" y="7954539"/>
            <a:ext cx="3542284" cy="888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0"/>
              </a:lnSpc>
            </a:pPr>
            <a:r>
              <a:rPr lang="en-US" sz="2699">
                <a:solidFill>
                  <a:srgbClr val="05061C"/>
                </a:solidFill>
                <a:latin typeface="Questrial"/>
                <a:ea typeface="Questrial"/>
                <a:cs typeface="Questrial"/>
                <a:sym typeface="Questrial"/>
              </a:rPr>
              <a:t>Matias Lara</a:t>
            </a:r>
          </a:p>
          <a:p>
            <a:pPr algn="l" marL="0" indent="0" lvl="0">
              <a:lnSpc>
                <a:spcPts val="3590"/>
              </a:lnSpc>
            </a:pPr>
            <a:r>
              <a:rPr lang="en-US" sz="2699">
                <a:solidFill>
                  <a:srgbClr val="05061C"/>
                </a:solidFill>
                <a:latin typeface="Questrial"/>
                <a:ea typeface="Questrial"/>
                <a:cs typeface="Questrial"/>
                <a:sym typeface="Questrial"/>
              </a:rPr>
              <a:t>Full Stack Developer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127634" y="7954539"/>
            <a:ext cx="3542284" cy="888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0"/>
              </a:lnSpc>
            </a:pPr>
            <a:r>
              <a:rPr lang="en-US" sz="2699">
                <a:solidFill>
                  <a:srgbClr val="05061C"/>
                </a:solidFill>
                <a:latin typeface="Questrial"/>
                <a:ea typeface="Questrial"/>
                <a:cs typeface="Questrial"/>
                <a:sym typeface="Questrial"/>
              </a:rPr>
              <a:t>Gonzalo Lara</a:t>
            </a:r>
          </a:p>
          <a:p>
            <a:pPr algn="l" marL="0" indent="0" lvl="0">
              <a:lnSpc>
                <a:spcPts val="3590"/>
              </a:lnSpc>
            </a:pPr>
            <a:r>
              <a:rPr lang="en-US" sz="2699">
                <a:solidFill>
                  <a:srgbClr val="05061C"/>
                </a:solidFill>
                <a:latin typeface="Questrial"/>
                <a:ea typeface="Questrial"/>
                <a:cs typeface="Questrial"/>
                <a:sym typeface="Questrial"/>
              </a:rPr>
              <a:t>Full Stack Developer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0B2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61332" y="686774"/>
            <a:ext cx="16565336" cy="8913453"/>
            <a:chOff x="0" y="0"/>
            <a:chExt cx="4362887" cy="23475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62887" cy="2347576"/>
            </a:xfrm>
            <a:custGeom>
              <a:avLst/>
              <a:gdLst/>
              <a:ahLst/>
              <a:cxnLst/>
              <a:rect r="r" b="b" t="t" l="l"/>
              <a:pathLst>
                <a:path h="2347576" w="4362887">
                  <a:moveTo>
                    <a:pt x="5141" y="0"/>
                  </a:moveTo>
                  <a:lnTo>
                    <a:pt x="4357746" y="0"/>
                  </a:lnTo>
                  <a:cubicBezTo>
                    <a:pt x="4360585" y="0"/>
                    <a:pt x="4362887" y="2302"/>
                    <a:pt x="4362887" y="5141"/>
                  </a:cubicBezTo>
                  <a:lnTo>
                    <a:pt x="4362887" y="2342435"/>
                  </a:lnTo>
                  <a:cubicBezTo>
                    <a:pt x="4362887" y="2345274"/>
                    <a:pt x="4360585" y="2347576"/>
                    <a:pt x="4357746" y="2347576"/>
                  </a:cubicBezTo>
                  <a:lnTo>
                    <a:pt x="5141" y="2347576"/>
                  </a:lnTo>
                  <a:cubicBezTo>
                    <a:pt x="3777" y="2347576"/>
                    <a:pt x="2470" y="2347034"/>
                    <a:pt x="1506" y="2346070"/>
                  </a:cubicBezTo>
                  <a:cubicBezTo>
                    <a:pt x="542" y="2345106"/>
                    <a:pt x="0" y="2343799"/>
                    <a:pt x="0" y="2342435"/>
                  </a:cubicBezTo>
                  <a:lnTo>
                    <a:pt x="0" y="5141"/>
                  </a:lnTo>
                  <a:cubicBezTo>
                    <a:pt x="0" y="2302"/>
                    <a:pt x="2302" y="0"/>
                    <a:pt x="5141" y="0"/>
                  </a:cubicBezTo>
                  <a:close/>
                </a:path>
              </a:pathLst>
            </a:custGeom>
            <a:solidFill>
              <a:srgbClr val="FFFFFF"/>
            </a:solidFill>
            <a:ln w="666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4362887" cy="24333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74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782957" y="3759654"/>
            <a:ext cx="944968" cy="944968"/>
          </a:xfrm>
          <a:custGeom>
            <a:avLst/>
            <a:gdLst/>
            <a:ahLst/>
            <a:cxnLst/>
            <a:rect r="r" b="b" t="t" l="l"/>
            <a:pathLst>
              <a:path h="944968" w="944968">
                <a:moveTo>
                  <a:pt x="0" y="0"/>
                </a:moveTo>
                <a:lnTo>
                  <a:pt x="944968" y="0"/>
                </a:lnTo>
                <a:lnTo>
                  <a:pt x="944968" y="944967"/>
                </a:lnTo>
                <a:lnTo>
                  <a:pt x="0" y="9449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0">
            <a:off x="1510992" y="3700140"/>
            <a:ext cx="944968" cy="944968"/>
          </a:xfrm>
          <a:custGeom>
            <a:avLst/>
            <a:gdLst/>
            <a:ahLst/>
            <a:cxnLst/>
            <a:rect r="r" b="b" t="t" l="l"/>
            <a:pathLst>
              <a:path h="944968" w="944968">
                <a:moveTo>
                  <a:pt x="0" y="944968"/>
                </a:moveTo>
                <a:lnTo>
                  <a:pt x="944968" y="944968"/>
                </a:lnTo>
                <a:lnTo>
                  <a:pt x="944968" y="0"/>
                </a:lnTo>
                <a:lnTo>
                  <a:pt x="0" y="0"/>
                </a:lnTo>
                <a:lnTo>
                  <a:pt x="0" y="94496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754669" y="4232137"/>
            <a:ext cx="3975900" cy="3607226"/>
          </a:xfrm>
          <a:custGeom>
            <a:avLst/>
            <a:gdLst/>
            <a:ahLst/>
            <a:cxnLst/>
            <a:rect r="r" b="b" t="t" l="l"/>
            <a:pathLst>
              <a:path h="3607226" w="3975900">
                <a:moveTo>
                  <a:pt x="0" y="0"/>
                </a:moveTo>
                <a:lnTo>
                  <a:pt x="3975901" y="0"/>
                </a:lnTo>
                <a:lnTo>
                  <a:pt x="3975901" y="3607226"/>
                </a:lnTo>
                <a:lnTo>
                  <a:pt x="0" y="36072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62909" y="1748086"/>
            <a:ext cx="16962182" cy="1187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40"/>
              </a:lnSpc>
            </a:pPr>
            <a:r>
              <a:rPr lang="en-US" sz="7079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DESCRIPCIÓN DEL PROYECTO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906975" y="3923528"/>
            <a:ext cx="5080059" cy="512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0"/>
              </a:lnSpc>
              <a:spcBef>
                <a:spcPct val="0"/>
              </a:spcBef>
            </a:pPr>
            <a:r>
              <a:rPr lang="en-US" sz="2700" u="sng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PROPUESTA DE SOLUCIÓN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562221" y="3923528"/>
            <a:ext cx="3815124" cy="512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0"/>
              </a:lnSpc>
              <a:spcBef>
                <a:spcPct val="0"/>
              </a:spcBef>
            </a:pPr>
            <a:r>
              <a:rPr lang="en-US" sz="2700" u="sng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SITUACION ACTUAL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983476" y="4656996"/>
            <a:ext cx="4718806" cy="2202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2" indent="-194311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G</a:t>
            </a:r>
            <a:r>
              <a:rPr lang="en-US" sz="18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estión manual de pacientes en papel o planillas.</a:t>
            </a:r>
          </a:p>
          <a:p>
            <a:pPr algn="l" marL="388622" indent="-194311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Riesgo de pérdida y duplicidad de datos.</a:t>
            </a:r>
          </a:p>
          <a:p>
            <a:pPr algn="l" marL="388622" indent="-194311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Dificultad para</a:t>
            </a:r>
            <a:r>
              <a:rPr lang="en-US" sz="18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ag</a:t>
            </a:r>
            <a:r>
              <a:rPr lang="en-US" sz="18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endar horas y generar reportes.</a:t>
            </a:r>
          </a:p>
          <a:p>
            <a:pPr algn="l" marL="388622" indent="-194311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Información poco útil para estudios o investigación.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558234" y="4656996"/>
            <a:ext cx="5080059" cy="3773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2" indent="-194311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Pa</a:t>
            </a:r>
            <a:r>
              <a:rPr lang="en-US" sz="18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ra terapeutas:</a:t>
            </a:r>
          </a:p>
          <a:p>
            <a:pPr algn="l" marL="388622" indent="-194311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Registro digital de fichas clínicas, evitando papeles y pérdidas de información.</a:t>
            </a:r>
          </a:p>
          <a:p>
            <a:pPr algn="l" marL="388622" indent="-194311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Agenda centralizada para organizar horas de atención.</a:t>
            </a:r>
          </a:p>
          <a:p>
            <a:pPr algn="l" marL="388622" indent="-194311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Reportes automáticos que simplifican el seguimiento de pacientes y tratamientos.</a:t>
            </a:r>
          </a:p>
          <a:p>
            <a:pPr algn="l" marL="388622" indent="-194311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Para pacientes:</a:t>
            </a:r>
          </a:p>
          <a:p>
            <a:pPr algn="l" marL="388622" indent="-194311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Mayor orden y respaldo en la información de sus atenciones.</a:t>
            </a:r>
          </a:p>
          <a:p>
            <a:pPr algn="l" marL="388622" indent="-194311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Facilidad para agendar y confirmar horas.</a:t>
            </a:r>
          </a:p>
          <a:p>
            <a:pPr algn="l" marL="388622" indent="-194311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Experiencia más ágil y confiable en el servicio.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-7684322" y="5055813"/>
            <a:ext cx="10423781" cy="6803886"/>
          </a:xfrm>
          <a:custGeom>
            <a:avLst/>
            <a:gdLst/>
            <a:ahLst/>
            <a:cxnLst/>
            <a:rect r="r" b="b" t="t" l="l"/>
            <a:pathLst>
              <a:path h="6803886" w="10423781">
                <a:moveTo>
                  <a:pt x="0" y="0"/>
                </a:moveTo>
                <a:lnTo>
                  <a:pt x="10423781" y="0"/>
                </a:lnTo>
                <a:lnTo>
                  <a:pt x="10423781" y="6803887"/>
                </a:lnTo>
                <a:lnTo>
                  <a:pt x="0" y="68038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307478" y="-693607"/>
            <a:ext cx="8603290" cy="5615602"/>
          </a:xfrm>
          <a:custGeom>
            <a:avLst/>
            <a:gdLst/>
            <a:ahLst/>
            <a:cxnLst/>
            <a:rect r="r" b="b" t="t" l="l"/>
            <a:pathLst>
              <a:path h="5615602" w="8603290">
                <a:moveTo>
                  <a:pt x="0" y="0"/>
                </a:moveTo>
                <a:lnTo>
                  <a:pt x="8603290" y="0"/>
                </a:lnTo>
                <a:lnTo>
                  <a:pt x="8603290" y="5615602"/>
                </a:lnTo>
                <a:lnTo>
                  <a:pt x="0" y="561560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0B2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61332" y="686774"/>
            <a:ext cx="16565336" cy="8913453"/>
            <a:chOff x="0" y="0"/>
            <a:chExt cx="4362887" cy="23475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62887" cy="2347576"/>
            </a:xfrm>
            <a:custGeom>
              <a:avLst/>
              <a:gdLst/>
              <a:ahLst/>
              <a:cxnLst/>
              <a:rect r="r" b="b" t="t" l="l"/>
              <a:pathLst>
                <a:path h="2347576" w="4362887">
                  <a:moveTo>
                    <a:pt x="5141" y="0"/>
                  </a:moveTo>
                  <a:lnTo>
                    <a:pt x="4357746" y="0"/>
                  </a:lnTo>
                  <a:cubicBezTo>
                    <a:pt x="4360585" y="0"/>
                    <a:pt x="4362887" y="2302"/>
                    <a:pt x="4362887" y="5141"/>
                  </a:cubicBezTo>
                  <a:lnTo>
                    <a:pt x="4362887" y="2342435"/>
                  </a:lnTo>
                  <a:cubicBezTo>
                    <a:pt x="4362887" y="2345274"/>
                    <a:pt x="4360585" y="2347576"/>
                    <a:pt x="4357746" y="2347576"/>
                  </a:cubicBezTo>
                  <a:lnTo>
                    <a:pt x="5141" y="2347576"/>
                  </a:lnTo>
                  <a:cubicBezTo>
                    <a:pt x="3777" y="2347576"/>
                    <a:pt x="2470" y="2347034"/>
                    <a:pt x="1506" y="2346070"/>
                  </a:cubicBezTo>
                  <a:cubicBezTo>
                    <a:pt x="542" y="2345106"/>
                    <a:pt x="0" y="2343799"/>
                    <a:pt x="0" y="2342435"/>
                  </a:cubicBezTo>
                  <a:lnTo>
                    <a:pt x="0" y="5141"/>
                  </a:lnTo>
                  <a:cubicBezTo>
                    <a:pt x="0" y="2302"/>
                    <a:pt x="2302" y="0"/>
                    <a:pt x="5141" y="0"/>
                  </a:cubicBezTo>
                  <a:close/>
                </a:path>
              </a:pathLst>
            </a:custGeom>
            <a:solidFill>
              <a:srgbClr val="FFFFFF"/>
            </a:solidFill>
            <a:ln w="666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4362887" cy="24333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74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93356" y="1938278"/>
            <a:ext cx="6603324" cy="6700790"/>
          </a:xfrm>
          <a:custGeom>
            <a:avLst/>
            <a:gdLst/>
            <a:ahLst/>
            <a:cxnLst/>
            <a:rect r="r" b="b" t="t" l="l"/>
            <a:pathLst>
              <a:path h="6700790" w="6603324">
                <a:moveTo>
                  <a:pt x="0" y="0"/>
                </a:moveTo>
                <a:lnTo>
                  <a:pt x="6603324" y="0"/>
                </a:lnTo>
                <a:lnTo>
                  <a:pt x="6603324" y="6700789"/>
                </a:lnTo>
                <a:lnTo>
                  <a:pt x="0" y="67007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068256" y="4209982"/>
            <a:ext cx="7571957" cy="1809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47580" indent="-223790" lvl="1">
              <a:lnSpc>
                <a:spcPts val="2902"/>
              </a:lnSpc>
              <a:buFont typeface="Arial"/>
              <a:buChar char="•"/>
            </a:pPr>
            <a:r>
              <a:rPr lang="en-US" sz="2073">
                <a:solidFill>
                  <a:srgbClr val="05061C"/>
                </a:solidFill>
                <a:latin typeface="Questrial"/>
                <a:ea typeface="Questrial"/>
                <a:cs typeface="Questrial"/>
                <a:sym typeface="Questrial"/>
              </a:rPr>
              <a:t>Desarrollar una plataforma web que permita digitalizar y centralizar la información clínica y administrativa de pacientes atendidos en terapias de acupuntura, facilitando la gestión de fichas, agendamiento de horas y generación de reportes.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46668" y="2274420"/>
            <a:ext cx="9615134" cy="1265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16"/>
              </a:lnSpc>
            </a:pPr>
            <a:r>
              <a:rPr lang="en-US" sz="6654">
                <a:solidFill>
                  <a:srgbClr val="05061C"/>
                </a:solidFill>
                <a:latin typeface="Bungee"/>
                <a:ea typeface="Bungee"/>
                <a:cs typeface="Bungee"/>
                <a:sym typeface="Bungee"/>
              </a:rPr>
              <a:t>Objetivo General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630712" y="6378236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0B2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61332" y="686774"/>
            <a:ext cx="16565336" cy="8913453"/>
            <a:chOff x="0" y="0"/>
            <a:chExt cx="4362887" cy="23475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62887" cy="2347576"/>
            </a:xfrm>
            <a:custGeom>
              <a:avLst/>
              <a:gdLst/>
              <a:ahLst/>
              <a:cxnLst/>
              <a:rect r="r" b="b" t="t" l="l"/>
              <a:pathLst>
                <a:path h="2347576" w="4362887">
                  <a:moveTo>
                    <a:pt x="5141" y="0"/>
                  </a:moveTo>
                  <a:lnTo>
                    <a:pt x="4357746" y="0"/>
                  </a:lnTo>
                  <a:cubicBezTo>
                    <a:pt x="4360585" y="0"/>
                    <a:pt x="4362887" y="2302"/>
                    <a:pt x="4362887" y="5141"/>
                  </a:cubicBezTo>
                  <a:lnTo>
                    <a:pt x="4362887" y="2342435"/>
                  </a:lnTo>
                  <a:cubicBezTo>
                    <a:pt x="4362887" y="2345274"/>
                    <a:pt x="4360585" y="2347576"/>
                    <a:pt x="4357746" y="2347576"/>
                  </a:cubicBezTo>
                  <a:lnTo>
                    <a:pt x="5141" y="2347576"/>
                  </a:lnTo>
                  <a:cubicBezTo>
                    <a:pt x="3777" y="2347576"/>
                    <a:pt x="2470" y="2347034"/>
                    <a:pt x="1506" y="2346070"/>
                  </a:cubicBezTo>
                  <a:cubicBezTo>
                    <a:pt x="542" y="2345106"/>
                    <a:pt x="0" y="2343799"/>
                    <a:pt x="0" y="2342435"/>
                  </a:cubicBezTo>
                  <a:lnTo>
                    <a:pt x="0" y="5141"/>
                  </a:lnTo>
                  <a:cubicBezTo>
                    <a:pt x="0" y="2302"/>
                    <a:pt x="2302" y="0"/>
                    <a:pt x="5141" y="0"/>
                  </a:cubicBezTo>
                  <a:close/>
                </a:path>
              </a:pathLst>
            </a:custGeom>
            <a:solidFill>
              <a:srgbClr val="FFFFFF"/>
            </a:solidFill>
            <a:ln w="666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4362887" cy="24333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74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391337" y="4006250"/>
            <a:ext cx="6873141" cy="4648743"/>
          </a:xfrm>
          <a:custGeom>
            <a:avLst/>
            <a:gdLst/>
            <a:ahLst/>
            <a:cxnLst/>
            <a:rect r="r" b="b" t="t" l="l"/>
            <a:pathLst>
              <a:path h="4648743" w="6873141">
                <a:moveTo>
                  <a:pt x="0" y="0"/>
                </a:moveTo>
                <a:lnTo>
                  <a:pt x="6873141" y="0"/>
                </a:lnTo>
                <a:lnTo>
                  <a:pt x="6873141" y="4648743"/>
                </a:lnTo>
                <a:lnTo>
                  <a:pt x="0" y="46487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237710" y="1962081"/>
            <a:ext cx="14230194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719"/>
              </a:lnSpc>
              <a:spcBef>
                <a:spcPct val="0"/>
              </a:spcBef>
            </a:pPr>
            <a:r>
              <a:rPr lang="en-US" sz="6433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Objetivos Especificos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237710" y="3490110"/>
            <a:ext cx="6384417" cy="5164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5260" indent="-242630" lvl="1">
              <a:lnSpc>
                <a:spcPts val="3146"/>
              </a:lnSpc>
              <a:buFont typeface="Arial"/>
              <a:buChar char="•"/>
            </a:pPr>
            <a:r>
              <a:rPr lang="en-US" sz="2247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Levantar y documentar requerimientos mediante un ERS.</a:t>
            </a:r>
          </a:p>
          <a:p>
            <a:pPr algn="l" marL="485260" indent="-242630" lvl="1">
              <a:lnSpc>
                <a:spcPts val="3146"/>
              </a:lnSpc>
              <a:buFont typeface="Arial"/>
              <a:buChar char="•"/>
            </a:pPr>
            <a:r>
              <a:rPr lang="en-US" sz="2247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Diseñar la base de datos y diagramas UML para el sistema.</a:t>
            </a:r>
          </a:p>
          <a:p>
            <a:pPr algn="l" marL="485260" indent="-242630" lvl="1">
              <a:lnSpc>
                <a:spcPts val="3146"/>
              </a:lnSpc>
              <a:buFont typeface="Arial"/>
              <a:buChar char="•"/>
            </a:pPr>
            <a:r>
              <a:rPr lang="en-US" sz="2247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Implementar el frontend en React y el backend en Spring Boot con PostgreSQL.</a:t>
            </a:r>
          </a:p>
          <a:p>
            <a:pPr algn="l" marL="485260" indent="-242630" lvl="1">
              <a:lnSpc>
                <a:spcPts val="3146"/>
              </a:lnSpc>
              <a:buFont typeface="Arial"/>
              <a:buChar char="•"/>
            </a:pPr>
            <a:r>
              <a:rPr lang="en-US" sz="2247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Incorporar funcionalidades de registro clínico, agenda y reportes.</a:t>
            </a:r>
          </a:p>
          <a:p>
            <a:pPr algn="l" marL="485260" indent="-242630" lvl="1">
              <a:lnSpc>
                <a:spcPts val="3146"/>
              </a:lnSpc>
              <a:buFont typeface="Arial"/>
              <a:buChar char="•"/>
            </a:pPr>
            <a:r>
              <a:rPr lang="en-US" sz="2247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Ejecutar pruebas unitarias e integración para validar el sistema.</a:t>
            </a:r>
          </a:p>
          <a:p>
            <a:pPr algn="l" marL="485260" indent="-242630" lvl="1">
              <a:lnSpc>
                <a:spcPts val="3146"/>
              </a:lnSpc>
              <a:buFont typeface="Arial"/>
              <a:buChar char="•"/>
            </a:pPr>
            <a:r>
              <a:rPr lang="en-US" sz="2247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Entregar documentación técnica e informe final del proyecto.</a:t>
            </a:r>
          </a:p>
          <a:p>
            <a:pPr algn="l">
              <a:lnSpc>
                <a:spcPts val="3146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5904238" y="219173"/>
            <a:ext cx="720479" cy="1619054"/>
          </a:xfrm>
          <a:custGeom>
            <a:avLst/>
            <a:gdLst/>
            <a:ahLst/>
            <a:cxnLst/>
            <a:rect r="r" b="b" t="t" l="l"/>
            <a:pathLst>
              <a:path h="1619054" w="720479">
                <a:moveTo>
                  <a:pt x="0" y="0"/>
                </a:moveTo>
                <a:lnTo>
                  <a:pt x="720479" y="0"/>
                </a:lnTo>
                <a:lnTo>
                  <a:pt x="720479" y="1619054"/>
                </a:lnTo>
                <a:lnTo>
                  <a:pt x="0" y="16190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3222147">
            <a:off x="1928567" y="1283965"/>
            <a:ext cx="1183605" cy="2188484"/>
          </a:xfrm>
          <a:custGeom>
            <a:avLst/>
            <a:gdLst/>
            <a:ahLst/>
            <a:cxnLst/>
            <a:rect r="r" b="b" t="t" l="l"/>
            <a:pathLst>
              <a:path h="2188484" w="1183605">
                <a:moveTo>
                  <a:pt x="0" y="0"/>
                </a:moveTo>
                <a:lnTo>
                  <a:pt x="1183605" y="0"/>
                </a:lnTo>
                <a:lnTo>
                  <a:pt x="1183605" y="2188484"/>
                </a:lnTo>
                <a:lnTo>
                  <a:pt x="0" y="21884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0B2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61332" y="686774"/>
            <a:ext cx="16565336" cy="8913453"/>
            <a:chOff x="0" y="0"/>
            <a:chExt cx="4362887" cy="23475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62887" cy="2347576"/>
            </a:xfrm>
            <a:custGeom>
              <a:avLst/>
              <a:gdLst/>
              <a:ahLst/>
              <a:cxnLst/>
              <a:rect r="r" b="b" t="t" l="l"/>
              <a:pathLst>
                <a:path h="2347576" w="4362887">
                  <a:moveTo>
                    <a:pt x="5141" y="0"/>
                  </a:moveTo>
                  <a:lnTo>
                    <a:pt x="4357746" y="0"/>
                  </a:lnTo>
                  <a:cubicBezTo>
                    <a:pt x="4360585" y="0"/>
                    <a:pt x="4362887" y="2302"/>
                    <a:pt x="4362887" y="5141"/>
                  </a:cubicBezTo>
                  <a:lnTo>
                    <a:pt x="4362887" y="2342435"/>
                  </a:lnTo>
                  <a:cubicBezTo>
                    <a:pt x="4362887" y="2345274"/>
                    <a:pt x="4360585" y="2347576"/>
                    <a:pt x="4357746" y="2347576"/>
                  </a:cubicBezTo>
                  <a:lnTo>
                    <a:pt x="5141" y="2347576"/>
                  </a:lnTo>
                  <a:cubicBezTo>
                    <a:pt x="3777" y="2347576"/>
                    <a:pt x="2470" y="2347034"/>
                    <a:pt x="1506" y="2346070"/>
                  </a:cubicBezTo>
                  <a:cubicBezTo>
                    <a:pt x="542" y="2345106"/>
                    <a:pt x="0" y="2343799"/>
                    <a:pt x="0" y="2342435"/>
                  </a:cubicBezTo>
                  <a:lnTo>
                    <a:pt x="0" y="5141"/>
                  </a:lnTo>
                  <a:cubicBezTo>
                    <a:pt x="0" y="2302"/>
                    <a:pt x="2302" y="0"/>
                    <a:pt x="5141" y="0"/>
                  </a:cubicBezTo>
                  <a:close/>
                </a:path>
              </a:pathLst>
            </a:custGeom>
            <a:solidFill>
              <a:srgbClr val="FFFFFF"/>
            </a:solidFill>
            <a:ln w="666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4362887" cy="24333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74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243595" y="2369044"/>
            <a:ext cx="13800811" cy="6503632"/>
          </a:xfrm>
          <a:custGeom>
            <a:avLst/>
            <a:gdLst/>
            <a:ahLst/>
            <a:cxnLst/>
            <a:rect r="r" b="b" t="t" l="l"/>
            <a:pathLst>
              <a:path h="6503632" w="13800811">
                <a:moveTo>
                  <a:pt x="0" y="0"/>
                </a:moveTo>
                <a:lnTo>
                  <a:pt x="13800810" y="0"/>
                </a:lnTo>
                <a:lnTo>
                  <a:pt x="13800810" y="6503632"/>
                </a:lnTo>
                <a:lnTo>
                  <a:pt x="0" y="65036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243595" y="942975"/>
            <a:ext cx="14230194" cy="2333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79"/>
              </a:lnSpc>
            </a:pPr>
            <a:r>
              <a:rPr lang="en-US" sz="4233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Cronograma para el desarrollo del proyecto</a:t>
            </a:r>
          </a:p>
          <a:p>
            <a:pPr algn="ctr" marL="0" indent="0" lvl="0">
              <a:lnSpc>
                <a:spcPts val="77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0B2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61332" y="686774"/>
            <a:ext cx="16565336" cy="8913453"/>
            <a:chOff x="0" y="0"/>
            <a:chExt cx="4362887" cy="23475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62887" cy="2347576"/>
            </a:xfrm>
            <a:custGeom>
              <a:avLst/>
              <a:gdLst/>
              <a:ahLst/>
              <a:cxnLst/>
              <a:rect r="r" b="b" t="t" l="l"/>
              <a:pathLst>
                <a:path h="2347576" w="4362887">
                  <a:moveTo>
                    <a:pt x="5141" y="0"/>
                  </a:moveTo>
                  <a:lnTo>
                    <a:pt x="4357746" y="0"/>
                  </a:lnTo>
                  <a:cubicBezTo>
                    <a:pt x="4360585" y="0"/>
                    <a:pt x="4362887" y="2302"/>
                    <a:pt x="4362887" y="5141"/>
                  </a:cubicBezTo>
                  <a:lnTo>
                    <a:pt x="4362887" y="2342435"/>
                  </a:lnTo>
                  <a:cubicBezTo>
                    <a:pt x="4362887" y="2345274"/>
                    <a:pt x="4360585" y="2347576"/>
                    <a:pt x="4357746" y="2347576"/>
                  </a:cubicBezTo>
                  <a:lnTo>
                    <a:pt x="5141" y="2347576"/>
                  </a:lnTo>
                  <a:cubicBezTo>
                    <a:pt x="3777" y="2347576"/>
                    <a:pt x="2470" y="2347034"/>
                    <a:pt x="1506" y="2346070"/>
                  </a:cubicBezTo>
                  <a:cubicBezTo>
                    <a:pt x="542" y="2345106"/>
                    <a:pt x="0" y="2343799"/>
                    <a:pt x="0" y="2342435"/>
                  </a:cubicBezTo>
                  <a:lnTo>
                    <a:pt x="0" y="5141"/>
                  </a:lnTo>
                  <a:cubicBezTo>
                    <a:pt x="0" y="2302"/>
                    <a:pt x="2302" y="0"/>
                    <a:pt x="5141" y="0"/>
                  </a:cubicBezTo>
                  <a:close/>
                </a:path>
              </a:pathLst>
            </a:custGeom>
            <a:solidFill>
              <a:srgbClr val="FFFFFF"/>
            </a:solidFill>
            <a:ln w="666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4362887" cy="24333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74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200163" y="1630268"/>
            <a:ext cx="9271389" cy="7844411"/>
          </a:xfrm>
          <a:custGeom>
            <a:avLst/>
            <a:gdLst/>
            <a:ahLst/>
            <a:cxnLst/>
            <a:rect r="r" b="b" t="t" l="l"/>
            <a:pathLst>
              <a:path h="7844411" w="9271389">
                <a:moveTo>
                  <a:pt x="0" y="0"/>
                </a:moveTo>
                <a:lnTo>
                  <a:pt x="9271389" y="0"/>
                </a:lnTo>
                <a:lnTo>
                  <a:pt x="9271389" y="7844411"/>
                </a:lnTo>
                <a:lnTo>
                  <a:pt x="0" y="78444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2087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200163" y="1241039"/>
            <a:ext cx="9271389" cy="389230"/>
          </a:xfrm>
          <a:custGeom>
            <a:avLst/>
            <a:gdLst/>
            <a:ahLst/>
            <a:cxnLst/>
            <a:rect r="r" b="b" t="t" l="l"/>
            <a:pathLst>
              <a:path h="389230" w="9271389">
                <a:moveTo>
                  <a:pt x="0" y="0"/>
                </a:moveTo>
                <a:lnTo>
                  <a:pt x="9271389" y="0"/>
                </a:lnTo>
                <a:lnTo>
                  <a:pt x="9271389" y="389229"/>
                </a:lnTo>
                <a:lnTo>
                  <a:pt x="0" y="3892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617" r="0" b="-617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0B2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61332" y="686774"/>
            <a:ext cx="16565336" cy="8913453"/>
            <a:chOff x="0" y="0"/>
            <a:chExt cx="4362887" cy="23475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62887" cy="2347576"/>
            </a:xfrm>
            <a:custGeom>
              <a:avLst/>
              <a:gdLst/>
              <a:ahLst/>
              <a:cxnLst/>
              <a:rect r="r" b="b" t="t" l="l"/>
              <a:pathLst>
                <a:path h="2347576" w="4362887">
                  <a:moveTo>
                    <a:pt x="5141" y="0"/>
                  </a:moveTo>
                  <a:lnTo>
                    <a:pt x="4357746" y="0"/>
                  </a:lnTo>
                  <a:cubicBezTo>
                    <a:pt x="4360585" y="0"/>
                    <a:pt x="4362887" y="2302"/>
                    <a:pt x="4362887" y="5141"/>
                  </a:cubicBezTo>
                  <a:lnTo>
                    <a:pt x="4362887" y="2342435"/>
                  </a:lnTo>
                  <a:cubicBezTo>
                    <a:pt x="4362887" y="2345274"/>
                    <a:pt x="4360585" y="2347576"/>
                    <a:pt x="4357746" y="2347576"/>
                  </a:cubicBezTo>
                  <a:lnTo>
                    <a:pt x="5141" y="2347576"/>
                  </a:lnTo>
                  <a:cubicBezTo>
                    <a:pt x="3777" y="2347576"/>
                    <a:pt x="2470" y="2347034"/>
                    <a:pt x="1506" y="2346070"/>
                  </a:cubicBezTo>
                  <a:cubicBezTo>
                    <a:pt x="542" y="2345106"/>
                    <a:pt x="0" y="2343799"/>
                    <a:pt x="0" y="2342435"/>
                  </a:cubicBezTo>
                  <a:lnTo>
                    <a:pt x="0" y="5141"/>
                  </a:lnTo>
                  <a:cubicBezTo>
                    <a:pt x="0" y="2302"/>
                    <a:pt x="2302" y="0"/>
                    <a:pt x="5141" y="0"/>
                  </a:cubicBezTo>
                  <a:close/>
                </a:path>
              </a:pathLst>
            </a:custGeom>
            <a:solidFill>
              <a:srgbClr val="FFFFFF"/>
            </a:solidFill>
            <a:ln w="1143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4362887" cy="24333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74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6821983" y="4128762"/>
            <a:ext cx="10500648" cy="6854059"/>
          </a:xfrm>
          <a:custGeom>
            <a:avLst/>
            <a:gdLst/>
            <a:ahLst/>
            <a:cxnLst/>
            <a:rect r="r" b="b" t="t" l="l"/>
            <a:pathLst>
              <a:path h="6854059" w="10500648">
                <a:moveTo>
                  <a:pt x="0" y="0"/>
                </a:moveTo>
                <a:lnTo>
                  <a:pt x="10500647" y="0"/>
                </a:lnTo>
                <a:lnTo>
                  <a:pt x="10500647" y="6854059"/>
                </a:lnTo>
                <a:lnTo>
                  <a:pt x="0" y="68540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172118" y="3228437"/>
            <a:ext cx="11943764" cy="1872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151"/>
              </a:lnSpc>
            </a:pPr>
            <a:r>
              <a:rPr lang="en-US" sz="12527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MUCHAS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4441650" y="346982"/>
            <a:ext cx="9942178" cy="6489531"/>
          </a:xfrm>
          <a:custGeom>
            <a:avLst/>
            <a:gdLst/>
            <a:ahLst/>
            <a:cxnLst/>
            <a:rect r="r" b="b" t="t" l="l"/>
            <a:pathLst>
              <a:path h="6489531" w="9942178">
                <a:moveTo>
                  <a:pt x="0" y="0"/>
                </a:moveTo>
                <a:lnTo>
                  <a:pt x="9942178" y="0"/>
                </a:lnTo>
                <a:lnTo>
                  <a:pt x="9942178" y="6489531"/>
                </a:lnTo>
                <a:lnTo>
                  <a:pt x="0" y="64895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952162" y="214313"/>
            <a:ext cx="827074" cy="1858594"/>
          </a:xfrm>
          <a:custGeom>
            <a:avLst/>
            <a:gdLst/>
            <a:ahLst/>
            <a:cxnLst/>
            <a:rect r="r" b="b" t="t" l="l"/>
            <a:pathLst>
              <a:path h="1858594" w="827074">
                <a:moveTo>
                  <a:pt x="0" y="0"/>
                </a:moveTo>
                <a:lnTo>
                  <a:pt x="827075" y="0"/>
                </a:lnTo>
                <a:lnTo>
                  <a:pt x="827075" y="1858594"/>
                </a:lnTo>
                <a:lnTo>
                  <a:pt x="0" y="18585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1935342">
            <a:off x="15277174" y="6801731"/>
            <a:ext cx="1183605" cy="2188484"/>
          </a:xfrm>
          <a:custGeom>
            <a:avLst/>
            <a:gdLst/>
            <a:ahLst/>
            <a:cxnLst/>
            <a:rect r="r" b="b" t="t" l="l"/>
            <a:pathLst>
              <a:path h="2188484" w="1183605">
                <a:moveTo>
                  <a:pt x="1183605" y="0"/>
                </a:moveTo>
                <a:lnTo>
                  <a:pt x="0" y="0"/>
                </a:lnTo>
                <a:lnTo>
                  <a:pt x="0" y="2188484"/>
                </a:lnTo>
                <a:lnTo>
                  <a:pt x="1183605" y="2188484"/>
                </a:lnTo>
                <a:lnTo>
                  <a:pt x="118360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2483638">
            <a:off x="8366303" y="1722871"/>
            <a:ext cx="1555394" cy="1571433"/>
          </a:xfrm>
          <a:custGeom>
            <a:avLst/>
            <a:gdLst/>
            <a:ahLst/>
            <a:cxnLst/>
            <a:rect r="r" b="b" t="t" l="l"/>
            <a:pathLst>
              <a:path h="1571433" w="1555394">
                <a:moveTo>
                  <a:pt x="0" y="0"/>
                </a:moveTo>
                <a:lnTo>
                  <a:pt x="1555394" y="0"/>
                </a:lnTo>
                <a:lnTo>
                  <a:pt x="1555394" y="1571433"/>
                </a:lnTo>
                <a:lnTo>
                  <a:pt x="0" y="157143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-90511" b="-89118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049197" y="5229833"/>
            <a:ext cx="9976820" cy="2131480"/>
            <a:chOff x="0" y="0"/>
            <a:chExt cx="2411803" cy="51526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411804" cy="515266"/>
            </a:xfrm>
            <a:custGeom>
              <a:avLst/>
              <a:gdLst/>
              <a:ahLst/>
              <a:cxnLst/>
              <a:rect r="r" b="b" t="t" l="l"/>
              <a:pathLst>
                <a:path h="515266" w="2411804">
                  <a:moveTo>
                    <a:pt x="9312" y="0"/>
                  </a:moveTo>
                  <a:lnTo>
                    <a:pt x="2402492" y="0"/>
                  </a:lnTo>
                  <a:cubicBezTo>
                    <a:pt x="2404961" y="0"/>
                    <a:pt x="2407330" y="981"/>
                    <a:pt x="2409076" y="2727"/>
                  </a:cubicBezTo>
                  <a:cubicBezTo>
                    <a:pt x="2410822" y="4474"/>
                    <a:pt x="2411804" y="6842"/>
                    <a:pt x="2411804" y="9312"/>
                  </a:cubicBezTo>
                  <a:lnTo>
                    <a:pt x="2411804" y="505954"/>
                  </a:lnTo>
                  <a:cubicBezTo>
                    <a:pt x="2411804" y="511096"/>
                    <a:pt x="2407634" y="515266"/>
                    <a:pt x="2402492" y="515266"/>
                  </a:cubicBezTo>
                  <a:lnTo>
                    <a:pt x="9312" y="515266"/>
                  </a:lnTo>
                  <a:cubicBezTo>
                    <a:pt x="4169" y="515266"/>
                    <a:pt x="0" y="511096"/>
                    <a:pt x="0" y="505954"/>
                  </a:cubicBezTo>
                  <a:lnTo>
                    <a:pt x="0" y="9312"/>
                  </a:lnTo>
                  <a:cubicBezTo>
                    <a:pt x="0" y="4169"/>
                    <a:pt x="4169" y="0"/>
                    <a:pt x="9312" y="0"/>
                  </a:cubicBezTo>
                  <a:close/>
                </a:path>
              </a:pathLst>
            </a:custGeom>
            <a:solidFill>
              <a:srgbClr val="70B2E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85725"/>
              <a:ext cx="2411803" cy="60099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035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2814877" y="3087777"/>
            <a:ext cx="1125832" cy="1220414"/>
          </a:xfrm>
          <a:custGeom>
            <a:avLst/>
            <a:gdLst/>
            <a:ahLst/>
            <a:cxnLst/>
            <a:rect r="r" b="b" t="t" l="l"/>
            <a:pathLst>
              <a:path h="1220414" w="1125832">
                <a:moveTo>
                  <a:pt x="0" y="0"/>
                </a:moveTo>
                <a:lnTo>
                  <a:pt x="1125832" y="0"/>
                </a:lnTo>
                <a:lnTo>
                  <a:pt x="1125832" y="1220414"/>
                </a:lnTo>
                <a:lnTo>
                  <a:pt x="0" y="122041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146471" y="5404742"/>
            <a:ext cx="9782272" cy="1872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151"/>
              </a:lnSpc>
            </a:pPr>
            <a:r>
              <a:rPr lang="en-US" sz="12527">
                <a:solidFill>
                  <a:srgbClr val="FFFFFF"/>
                </a:solidFill>
                <a:latin typeface="Bungee"/>
                <a:ea typeface="Bungee"/>
                <a:cs typeface="Bungee"/>
                <a:sym typeface="Bungee"/>
              </a:rPr>
              <a:t>GRACIAS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3760149" y="1929397"/>
            <a:ext cx="1068605" cy="1158380"/>
          </a:xfrm>
          <a:custGeom>
            <a:avLst/>
            <a:gdLst/>
            <a:ahLst/>
            <a:cxnLst/>
            <a:rect r="r" b="b" t="t" l="l"/>
            <a:pathLst>
              <a:path h="1158380" w="1068605">
                <a:moveTo>
                  <a:pt x="0" y="0"/>
                </a:moveTo>
                <a:lnTo>
                  <a:pt x="1068605" y="0"/>
                </a:lnTo>
                <a:lnTo>
                  <a:pt x="1068605" y="1158380"/>
                </a:lnTo>
                <a:lnTo>
                  <a:pt x="0" y="115838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DAGyJnyA4ss</dc:identifier>
  <dcterms:modified xsi:type="dcterms:W3CDTF">2011-08-01T06:04:30Z</dcterms:modified>
  <cp:revision>1</cp:revision>
  <dc:title>Presentación Diapositivas Proyecto de Tecnología Ilustrado Azul y Blanco</dc:title>
</cp:coreProperties>
</file>