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74" r:id="rId3"/>
    <p:sldId id="277" r:id="rId4"/>
    <p:sldId id="278" r:id="rId5"/>
    <p:sldId id="279" r:id="rId6"/>
    <p:sldId id="28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FF"/>
    <a:srgbClr val="9966FF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80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019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 smtClean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13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76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24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80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36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370693" y="110768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Inteligencia Artificial II</a:t>
            </a:r>
            <a:b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</a:br>
            <a:r>
              <a:rPr lang="es-ES" sz="5400" b="0" i="1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Clase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54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1148596" y="3607716"/>
            <a:ext cx="9884228" cy="28540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240"/>
            </a:pPr>
            <a:endParaRPr lang="es-ES"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buSzPts val="2240"/>
            </a:pP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&lt;&gt;,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SkipWhile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TakeWhile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All</a:t>
            </a:r>
            <a:endParaRPr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55611" y="145090"/>
            <a:ext cx="9440034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192572" y="773790"/>
            <a:ext cx="3782162" cy="9929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SkipWhile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5214057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611" y="3028410"/>
            <a:ext cx="5340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la colección original,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SALTEANDO LOS PRIMEROS QUE CUMPLAN LA CONDICION</a:t>
            </a:r>
          </a:p>
          <a:p>
            <a:endParaRPr lang="es-ES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Apenas la condición se cumple, deja de saltear.</a:t>
            </a:r>
          </a:p>
        </p:txBody>
      </p:sp>
      <p:sp>
        <p:nvSpPr>
          <p:cNvPr id="7" name="Shape 269"/>
          <p:cNvSpPr/>
          <p:nvPr/>
        </p:nvSpPr>
        <p:spPr>
          <a:xfrm>
            <a:off x="6011694" y="238540"/>
            <a:ext cx="6024593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7736" y="488432"/>
            <a:ext cx="6024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[8, 0, 2, 3]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nums.SkipWhile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&lt;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[5, 8, 0, 2, 3]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nums.SkipWhile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* 2 &lt; 10);</a:t>
            </a:r>
          </a:p>
        </p:txBody>
      </p:sp>
      <p:sp>
        <p:nvSpPr>
          <p:cNvPr id="9" name="Shape 160"/>
          <p:cNvSpPr txBox="1"/>
          <p:nvPr/>
        </p:nvSpPr>
        <p:spPr>
          <a:xfrm>
            <a:off x="155611" y="2011070"/>
            <a:ext cx="5539336" cy="780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spc="-1" dirty="0" err="1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sz="20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20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0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20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7736" y="3511685"/>
            <a:ext cx="5917830" cy="496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505838" y="773790"/>
            <a:ext cx="4468896" cy="9929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TakeWhile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47082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611" y="3466302"/>
            <a:ext cx="5539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una colección con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PRIMEROS QUE CUMPLAN LA CONDICION.</a:t>
            </a:r>
          </a:p>
          <a:p>
            <a:endParaRPr lang="es-ES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u="sng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primero que no cumpla, corta</a:t>
            </a:r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269"/>
          <p:cNvSpPr/>
          <p:nvPr/>
        </p:nvSpPr>
        <p:spPr>
          <a:xfrm>
            <a:off x="5768502" y="238540"/>
            <a:ext cx="6267785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780" y="488432"/>
            <a:ext cx="618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//[1, 2, 5]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nums.TakeWhile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&lt;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//[] </a:t>
            </a:r>
            <a:r>
              <a:rPr lang="es-ES" sz="20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vacia</a:t>
            </a:r>
            <a:endParaRPr lang="es-ES" sz="2000" dirty="0" smtClean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nums.TakeWhile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&gt;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Shape 160"/>
          <p:cNvSpPr txBox="1"/>
          <p:nvPr/>
        </p:nvSpPr>
        <p:spPr>
          <a:xfrm>
            <a:off x="155611" y="2011070"/>
            <a:ext cx="5539336" cy="780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20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505838" y="773791"/>
            <a:ext cx="4468896" cy="16970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66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66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OrderBy</a:t>
            </a:r>
            <a:r>
              <a:rPr lang="es-ES" sz="66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66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47082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527" y="3350754"/>
            <a:ext cx="5539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Reordenan la colección según los parámetros que le pasamos.</a:t>
            </a:r>
          </a:p>
          <a:p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función pasada por parámetro le indica “con respecto a que” tiene que ordenar.</a:t>
            </a:r>
          </a:p>
          <a:p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 de “menor a mayor”</a:t>
            </a:r>
          </a:p>
        </p:txBody>
      </p:sp>
      <p:sp>
        <p:nvSpPr>
          <p:cNvPr id="7" name="Shape 269"/>
          <p:cNvSpPr/>
          <p:nvPr/>
        </p:nvSpPr>
        <p:spPr>
          <a:xfrm>
            <a:off x="5768502" y="238540"/>
            <a:ext cx="6267785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780" y="488432"/>
            <a:ext cx="61865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{“</a:t>
            </a:r>
            <a:r>
              <a:rPr lang="es-E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Bulon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“A”, “</a:t>
            </a:r>
            <a:r>
              <a:rPr lang="es-E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Sincon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“ATR”, “AR”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de menor a mayor.</a:t>
            </a: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//[0, 1, 2, 2, 3, 5, 8]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nums.OrderBy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x);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mediante booleano (false = “menor”)</a:t>
            </a: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//[8, 1, 2, 5, 0, 2, 3]</a:t>
            </a:r>
            <a:endParaRPr lang="es-ES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nums.OrderBy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=&gt; x &lt; 6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alfabéticamente</a:t>
            </a: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//[“A”, “AR”, “ATR”, “</a:t>
            </a:r>
            <a:r>
              <a:rPr lang="es-ES" sz="20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Bulon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Sincon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names.OrderBy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x);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cantidad de letras</a:t>
            </a:r>
            <a:endParaRPr lang="es-ES" sz="20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//[“A”, “AR”, “ATR”, 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" sz="20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Bulon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Sincon</a:t>
            </a:r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 = </a:t>
            </a:r>
            <a:r>
              <a:rPr lang="es-E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names.OrderBy</a:t>
            </a: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x.Length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80527" y="773791"/>
            <a:ext cx="5442059" cy="16970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s-ES" sz="4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44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OrderByDescending</a:t>
            </a:r>
            <a:r>
              <a:rPr lang="es-ES" sz="4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4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47082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527" y="3350754"/>
            <a:ext cx="55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 mismo que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pero ordena de mayor a menor.</a:t>
            </a:r>
          </a:p>
        </p:txBody>
      </p:sp>
      <p:sp>
        <p:nvSpPr>
          <p:cNvPr id="7" name="Shape 269"/>
          <p:cNvSpPr/>
          <p:nvPr/>
        </p:nvSpPr>
        <p:spPr>
          <a:xfrm>
            <a:off x="5768502" y="238540"/>
            <a:ext cx="6267785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780" y="488432"/>
            <a:ext cx="61865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{“</a:t>
            </a:r>
            <a:r>
              <a:rPr lang="es-E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Bulon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“A”, “</a:t>
            </a:r>
            <a:r>
              <a:rPr lang="es-E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Sincon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</a:t>
            </a:r>
            <a:r>
              <a:rPr lang="es-E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“ATR”, “AR”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de mayor a menor.</a:t>
            </a: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//[8, 5, 3, 2, 2, 1, 0]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nums.OrderByDescending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x);</a:t>
            </a: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mediante booleano 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 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“mayor”)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//[1, 2, 5, 0, 2, 3, 8]</a:t>
            </a:r>
            <a:endParaRPr lang="es-ES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nums.OrderByDescending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&lt; 6);</a:t>
            </a:r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alfabéticamente</a:t>
            </a:r>
          </a:p>
          <a:p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//[“</a:t>
            </a:r>
            <a:r>
              <a:rPr lang="es-ES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Sincon</a:t>
            </a:r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</a:t>
            </a:r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Bulon</a:t>
            </a:r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“ATR”, “AR”, “A”]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names.OrderByDescending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x);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//ordenados 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cantidad de letras</a:t>
            </a:r>
            <a:endParaRPr lang="es-ES" sz="20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//[“</a:t>
            </a:r>
            <a:r>
              <a:rPr lang="es-ES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Sincon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Bulon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20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</a:t>
            </a:r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“ATR”, “AR”, “A”]</a:t>
            </a:r>
            <a:endParaRPr lang="es-ES" sz="20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names.OrderByDescending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x.Length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3871609" y="680619"/>
            <a:ext cx="4468896" cy="9929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80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80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All</a:t>
            </a:r>
            <a:r>
              <a:rPr lang="es-ES" sz="80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80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47082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611" y="3466302"/>
            <a:ext cx="11595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True si todos los elementos de la colección cumplen con el predicado.</a:t>
            </a:r>
            <a:endParaRPr lang="es-E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160"/>
          <p:cNvSpPr txBox="1"/>
          <p:nvPr/>
        </p:nvSpPr>
        <p:spPr>
          <a:xfrm>
            <a:off x="155610" y="2011070"/>
            <a:ext cx="11323027" cy="780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8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8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8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8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&gt;) =&gt; </a:t>
            </a:r>
            <a:r>
              <a:rPr lang="es-ES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s-AR" sz="2800" spc="-1" dirty="0">
              <a:solidFill>
                <a:srgbClr val="47E9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654</Words>
  <Application>Microsoft Office PowerPoint</Application>
  <PresentationFormat>Panorámica</PresentationFormat>
  <Paragraphs>91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Noto Sans Symbols</vt:lpstr>
      <vt:lpstr>Arial</vt:lpstr>
      <vt:lpstr>Lustria</vt:lpstr>
      <vt:lpstr>Times New Roman</vt:lpstr>
      <vt:lpstr>Calibri</vt:lpstr>
      <vt:lpstr>Slate</vt:lpstr>
      <vt:lpstr>Inteligencia Artificial II Clase 6</vt:lpstr>
      <vt:lpstr>.SkipWhile()</vt:lpstr>
      <vt:lpstr>.TakeWhile()</vt:lpstr>
      <vt:lpstr>.OrderBy()</vt:lpstr>
      <vt:lpstr>.OrderByDescending()</vt:lpstr>
      <vt:lpstr>.All()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II Clase 2</dc:title>
  <dc:creator>Emilio Esteban Dazza</dc:creator>
  <cp:lastModifiedBy>Alumno</cp:lastModifiedBy>
  <cp:revision>107</cp:revision>
  <dcterms:modified xsi:type="dcterms:W3CDTF">2018-04-27T14:27:09Z</dcterms:modified>
</cp:coreProperties>
</file>