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3" r:id="rId14"/>
    <p:sldId id="272" r:id="rId15"/>
    <p:sldId id="27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6086-EB42-40DD-9EFE-ECA163DD6EA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65F3-D965-457A-85A1-C5BAFE9D1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0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81/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N\Desktop\net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3658" y="486916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深入浅出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Netty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3933" y="5635803"/>
            <a:ext cx="25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fengxue2026@qq.com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7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性能测试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486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对每一请求简单返回一个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的响应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22193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242088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Keep-alive,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apache bench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/>
              <a:t>      # </a:t>
            </a:r>
            <a:r>
              <a:rPr lang="en-US" altLang="zh-CN" dirty="0" err="1"/>
              <a:t>ab</a:t>
            </a:r>
            <a:r>
              <a:rPr lang="en-US" altLang="zh-CN" dirty="0"/>
              <a:t> -n 98000 -c </a:t>
            </a:r>
            <a:r>
              <a:rPr lang="en-US" altLang="zh-CN" dirty="0" smtClean="0"/>
              <a:t>800 </a:t>
            </a:r>
            <a:r>
              <a:rPr lang="en-US" altLang="zh-CN" dirty="0">
                <a:hlinkClick r:id="rId3"/>
              </a:rPr>
              <a:t>http://127.0.0.1:88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测试结果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79141"/>
            <a:ext cx="58102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184656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: 8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6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N\Desktop\net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3658" y="486916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JNetty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1910" y="5635803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fengxue2026@qq.com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1222648"/>
          </a:xfrm>
        </p:spPr>
        <p:txBody>
          <a:bodyPr/>
          <a:lstStyle/>
          <a:p>
            <a:r>
              <a:rPr lang="en-US" altLang="zh-CN" dirty="0" err="1" smtClean="0"/>
              <a:t>JNetty</a:t>
            </a:r>
            <a:r>
              <a:rPr lang="zh-CN" altLang="en-US" dirty="0"/>
              <a:t>是什么？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1979712" y="2420888"/>
            <a:ext cx="5400600" cy="2160240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smtClean="0"/>
              <a:t>Netty</a:t>
            </a:r>
            <a:r>
              <a:rPr lang="zh-CN" altLang="en-US" dirty="0" smtClean="0"/>
              <a:t>实现的高性能</a:t>
            </a:r>
            <a:r>
              <a:rPr lang="en-US" altLang="zh-CN" dirty="0" smtClean="0"/>
              <a:t>Servlet/JSP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4624"/>
            <a:ext cx="2704728" cy="574576"/>
          </a:xfrm>
        </p:spPr>
        <p:txBody>
          <a:bodyPr>
            <a:normAutofit/>
          </a:bodyPr>
          <a:lstStyle/>
          <a:p>
            <a:r>
              <a:rPr lang="en-US" altLang="zh-CN" sz="2200" dirty="0" err="1" smtClean="0"/>
              <a:t>JNetty</a:t>
            </a:r>
            <a:r>
              <a:rPr lang="zh-CN" altLang="en-US" sz="2200" dirty="0" smtClean="0"/>
              <a:t>的架构</a:t>
            </a:r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4127351" y="3140968"/>
            <a:ext cx="1512168" cy="7200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RequestDispatcherImpl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2915816" y="1556792"/>
            <a:ext cx="122413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Netty</a:t>
            </a:r>
            <a:endParaRPr lang="zh-CN" altLang="en-US" sz="1100" dirty="0"/>
          </a:p>
        </p:txBody>
      </p:sp>
      <p:sp>
        <p:nvSpPr>
          <p:cNvPr id="4" name="云形 3"/>
          <p:cNvSpPr/>
          <p:nvPr/>
        </p:nvSpPr>
        <p:spPr>
          <a:xfrm>
            <a:off x="611560" y="1556792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75656" y="17008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15567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139952" y="1844824"/>
            <a:ext cx="769168" cy="1317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238299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HttpRequest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4499992" y="5013176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2020" y="530120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91447" y="5589240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FilterChain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2"/>
          </p:cNvCxnSpPr>
          <p:nvPr/>
        </p:nvCxnSpPr>
        <p:spPr>
          <a:xfrm>
            <a:off x="4883435" y="386104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385" y="41978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dispatch</a:t>
            </a:r>
            <a:endParaRPr lang="zh-CN" altLang="en-US" sz="1200" dirty="0"/>
          </a:p>
        </p:txBody>
      </p:sp>
      <p:cxnSp>
        <p:nvCxnSpPr>
          <p:cNvPr id="23" name="肘形连接符 22"/>
          <p:cNvCxnSpPr>
            <a:stCxn id="18" idx="2"/>
          </p:cNvCxnSpPr>
          <p:nvPr/>
        </p:nvCxnSpPr>
        <p:spPr>
          <a:xfrm rot="5400000" flipH="1">
            <a:off x="2369455" y="2895240"/>
            <a:ext cx="3816424" cy="2435673"/>
          </a:xfrm>
          <a:prstGeom prst="bentConnector3">
            <a:avLst>
              <a:gd name="adj1" fmla="val -5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3768" y="250392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HttpResponse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475656" y="19888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88663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32129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FilterChain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7651576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139408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91808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444208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03976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56376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948264" y="1700808"/>
            <a:ext cx="1728192" cy="4320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FilterChainBuilder</a:t>
            </a:r>
            <a:endParaRPr lang="zh-CN" altLang="en-US" sz="1600" dirty="0"/>
          </a:p>
        </p:txBody>
      </p:sp>
      <p:cxnSp>
        <p:nvCxnSpPr>
          <p:cNvPr id="49" name="肘形连接符 48"/>
          <p:cNvCxnSpPr/>
          <p:nvPr/>
        </p:nvCxnSpPr>
        <p:spPr>
          <a:xfrm rot="16200000" flipH="1">
            <a:off x="6848636" y="953108"/>
            <a:ext cx="703312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5400000">
            <a:off x="7892752" y="989112"/>
            <a:ext cx="703312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2" idx="3"/>
          </p:cNvCxnSpPr>
          <p:nvPr/>
        </p:nvCxnSpPr>
        <p:spPr>
          <a:xfrm rot="5400000">
            <a:off x="6041864" y="1730512"/>
            <a:ext cx="1368152" cy="2172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6632"/>
            <a:ext cx="3456384" cy="5745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JNetty</a:t>
            </a:r>
            <a:r>
              <a:rPr lang="zh-CN" altLang="en-US" dirty="0" smtClean="0"/>
              <a:t>的架构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27351" y="3140968"/>
            <a:ext cx="1512168" cy="7200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RequestDispatcherImpl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2915816" y="1556792"/>
            <a:ext cx="122413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Netty</a:t>
            </a:r>
            <a:endParaRPr lang="zh-CN" altLang="en-US" sz="1100" dirty="0"/>
          </a:p>
        </p:txBody>
      </p:sp>
      <p:sp>
        <p:nvSpPr>
          <p:cNvPr id="4" name="云形 3"/>
          <p:cNvSpPr/>
          <p:nvPr/>
        </p:nvSpPr>
        <p:spPr>
          <a:xfrm>
            <a:off x="611560" y="1556792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75656" y="17008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15567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139952" y="1844824"/>
            <a:ext cx="769168" cy="1317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238299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HttpRequest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4499992" y="5013176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2020" y="530120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91447" y="5589240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FilterChain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2"/>
          </p:cNvCxnSpPr>
          <p:nvPr/>
        </p:nvCxnSpPr>
        <p:spPr>
          <a:xfrm>
            <a:off x="4883435" y="386104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385" y="41978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dispatch</a:t>
            </a:r>
            <a:endParaRPr lang="zh-CN" altLang="en-US" sz="1200" dirty="0"/>
          </a:p>
        </p:txBody>
      </p:sp>
      <p:cxnSp>
        <p:nvCxnSpPr>
          <p:cNvPr id="23" name="肘形连接符 22"/>
          <p:cNvCxnSpPr>
            <a:stCxn id="18" idx="2"/>
          </p:cNvCxnSpPr>
          <p:nvPr/>
        </p:nvCxnSpPr>
        <p:spPr>
          <a:xfrm rot="5400000" flipH="1">
            <a:off x="2369455" y="2895240"/>
            <a:ext cx="3816424" cy="2435673"/>
          </a:xfrm>
          <a:prstGeom prst="bentConnector3">
            <a:avLst>
              <a:gd name="adj1" fmla="val -5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3768" y="250392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HttpResponse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475656" y="19888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88663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76256" y="3238527"/>
            <a:ext cx="1872208" cy="52496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FilterChainCache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19" idx="1"/>
            <a:endCxn id="2" idx="3"/>
          </p:cNvCxnSpPr>
          <p:nvPr/>
        </p:nvCxnSpPr>
        <p:spPr>
          <a:xfrm flipH="1">
            <a:off x="5639519" y="3501008"/>
            <a:ext cx="12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6136" y="32849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FilterChain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7651576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139408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91808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444208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03976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56376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948264" y="1700808"/>
            <a:ext cx="1728192" cy="4320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FilterChainBuilder</a:t>
            </a:r>
            <a:endParaRPr lang="zh-CN" altLang="en-US" sz="1600" dirty="0"/>
          </a:p>
        </p:txBody>
      </p:sp>
      <p:cxnSp>
        <p:nvCxnSpPr>
          <p:cNvPr id="49" name="肘形连接符 48"/>
          <p:cNvCxnSpPr/>
          <p:nvPr/>
        </p:nvCxnSpPr>
        <p:spPr>
          <a:xfrm rot="16200000" flipH="1">
            <a:off x="6848636" y="953108"/>
            <a:ext cx="703312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5400000">
            <a:off x="7892752" y="989112"/>
            <a:ext cx="703312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19" idx="0"/>
          </p:cNvCxnSpPr>
          <p:nvPr/>
        </p:nvCxnSpPr>
        <p:spPr>
          <a:xfrm>
            <a:off x="7812360" y="2132856"/>
            <a:ext cx="0" cy="1105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性能测试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486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对每一请求简单返回一个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的响应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42088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Keep-alive,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apache bench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/>
              <a:t>      # </a:t>
            </a:r>
            <a:r>
              <a:rPr lang="en-US" altLang="zh-CN" dirty="0" err="1"/>
              <a:t>ab</a:t>
            </a:r>
            <a:r>
              <a:rPr lang="en-US" altLang="zh-CN" dirty="0"/>
              <a:t> -n 98000 -c </a:t>
            </a:r>
            <a:r>
              <a:rPr lang="en-US" altLang="zh-CN" dirty="0" smtClean="0"/>
              <a:t>800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127.0.0.1:81/json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测试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84656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: 8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2124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638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1222648"/>
          </a:xfrm>
        </p:spPr>
        <p:txBody>
          <a:bodyPr/>
          <a:lstStyle/>
          <a:p>
            <a:r>
              <a:rPr lang="en-US" altLang="zh-CN" dirty="0"/>
              <a:t>Netty</a:t>
            </a:r>
            <a:r>
              <a:rPr lang="zh-CN" altLang="en-US" dirty="0"/>
              <a:t>是什么？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59546"/>
            <a:ext cx="6934490" cy="286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7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1222648"/>
          </a:xfrm>
        </p:spPr>
        <p:txBody>
          <a:bodyPr/>
          <a:lstStyle/>
          <a:p>
            <a:r>
              <a:rPr lang="en-US" altLang="zh-CN" dirty="0" smtClean="0"/>
              <a:t>Netty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pic>
        <p:nvPicPr>
          <p:cNvPr id="2050" name="Picture 2" descr="http://netty.io/images/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2"/>
            <a:ext cx="6776858" cy="39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60337"/>
            <a:ext cx="4192017" cy="604367"/>
          </a:xfrm>
        </p:spPr>
        <p:txBody>
          <a:bodyPr/>
          <a:lstStyle/>
          <a:p>
            <a:r>
              <a:rPr lang="en-US" altLang="zh-CN" dirty="0" smtClean="0"/>
              <a:t>Netty Reactor</a:t>
            </a:r>
            <a:r>
              <a:rPr lang="zh-CN" altLang="en-US" dirty="0" smtClean="0"/>
              <a:t>网络模型</a:t>
            </a:r>
            <a:endParaRPr lang="zh-CN" altLang="en-US" dirty="0"/>
          </a:p>
        </p:txBody>
      </p:sp>
      <p:sp>
        <p:nvSpPr>
          <p:cNvPr id="4" name="AutoShape 2" descr="E:\Netty\%E7%BD%91%E9%A1%B5\Netty%E5%AE%9E%E7%8E%B0%E5%8E%9F%E7%90%86%E6%B5%85%E6%9E%90 - %E5%BC%80%E6%BA%90%E4%B8%AD%E5%9B%BD OSChina.NET_files\19165039_rx7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:\Netty\%E7%BD%91%E9%A1%B5\Netty%E5%AE%9E%E7%8E%B0%E5%8E%9F%E7%90%86%E6%B5%85%E6%9E%90 - %E5%BC%80%E6%BA%90%E4%B8%AD%E5%9B%BD OSChina.NET_files\19165039_rx7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C:\Users\KEN\Desktop\19165039_rx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908720"/>
            <a:ext cx="8432106" cy="55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3672408" cy="504056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传统线程池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+BIO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15816" y="1052736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Acceptor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91680" y="1567826"/>
            <a:ext cx="1080120" cy="74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347864" y="3501008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347864" y="4797152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347864" y="6093296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907704" y="2636912"/>
            <a:ext cx="1440160" cy="76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8713" y="2420888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read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1691680" y="2985919"/>
            <a:ext cx="1512168" cy="69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8713" y="3091959"/>
            <a:ext cx="94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write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635897" y="2483023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socket</a:t>
            </a:r>
            <a:endParaRPr lang="zh-CN" altLang="en-US" sz="14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851920" y="1940351"/>
            <a:ext cx="144016" cy="1393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6216" y="11663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一线程管理一条</a:t>
            </a:r>
            <a:r>
              <a:rPr lang="en-US" altLang="zh-CN" sz="1400" dirty="0" smtClean="0"/>
              <a:t>Socket</a:t>
            </a:r>
            <a:endParaRPr lang="zh-CN" altLang="en-US" sz="1400" dirty="0"/>
          </a:p>
        </p:txBody>
      </p:sp>
      <p:sp>
        <p:nvSpPr>
          <p:cNvPr id="18" name="云形 17"/>
          <p:cNvSpPr/>
          <p:nvPr/>
        </p:nvSpPr>
        <p:spPr>
          <a:xfrm>
            <a:off x="827584" y="2348880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9" name="云形 18"/>
          <p:cNvSpPr/>
          <p:nvPr/>
        </p:nvSpPr>
        <p:spPr>
          <a:xfrm>
            <a:off x="827584" y="3861048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20" name="云形 19"/>
          <p:cNvSpPr/>
          <p:nvPr/>
        </p:nvSpPr>
        <p:spPr>
          <a:xfrm>
            <a:off x="827584" y="5373216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89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2124236" cy="50405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事件驱动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15816" y="1052736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Acceptor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547664" y="512676"/>
            <a:ext cx="1310258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0184" y="15678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2:Connect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3347864" y="3501008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347864" y="4797152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347864" y="6093296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8" name="流程图: 终止 17"/>
          <p:cNvSpPr/>
          <p:nvPr/>
        </p:nvSpPr>
        <p:spPr>
          <a:xfrm>
            <a:off x="5668863" y="3681028"/>
            <a:ext cx="1512168" cy="288032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Queue</a:t>
            </a:r>
            <a:endParaRPr lang="zh-CN" altLang="en-US" dirty="0"/>
          </a:p>
        </p:txBody>
      </p:sp>
      <p:sp>
        <p:nvSpPr>
          <p:cNvPr id="19" name="流程图: 终止 18"/>
          <p:cNvSpPr/>
          <p:nvPr/>
        </p:nvSpPr>
        <p:spPr>
          <a:xfrm>
            <a:off x="5668863" y="6273316"/>
            <a:ext cx="1512168" cy="288032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Queue</a:t>
            </a:r>
            <a:endParaRPr lang="zh-CN" altLang="en-US" dirty="0"/>
          </a:p>
        </p:txBody>
      </p:sp>
      <p:sp>
        <p:nvSpPr>
          <p:cNvPr id="20" name="流程图: 终止 19"/>
          <p:cNvSpPr/>
          <p:nvPr/>
        </p:nvSpPr>
        <p:spPr>
          <a:xfrm>
            <a:off x="5668863" y="4977172"/>
            <a:ext cx="1512168" cy="288032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Queue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8" idx="6"/>
          </p:cNvCxnSpPr>
          <p:nvPr/>
        </p:nvCxnSpPr>
        <p:spPr>
          <a:xfrm>
            <a:off x="4499992" y="1448780"/>
            <a:ext cx="2794198" cy="2160240"/>
          </a:xfrm>
          <a:prstGeom prst="curvedConnector3">
            <a:avLst>
              <a:gd name="adj1" fmla="val 1215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16018" y="3825044"/>
            <a:ext cx="864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716018" y="5121188"/>
            <a:ext cx="864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716018" y="6417332"/>
            <a:ext cx="864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7172" y="35634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Task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58866" y="48595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Task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7172" y="615572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Task</a:t>
            </a:r>
            <a:endParaRPr lang="zh-CN" altLang="en-US" sz="14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760184" y="2502768"/>
            <a:ext cx="1371656" cy="80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1730" y="2348880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6:read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1760184" y="2762926"/>
            <a:ext cx="1290648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8713" y="2780928"/>
            <a:ext cx="94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9:write</a:t>
            </a:r>
            <a:endParaRPr lang="zh-CN" altLang="en-US" sz="1400" dirty="0"/>
          </a:p>
        </p:txBody>
      </p:sp>
      <p:sp>
        <p:nvSpPr>
          <p:cNvPr id="2" name="椭圆 1"/>
          <p:cNvSpPr/>
          <p:nvPr/>
        </p:nvSpPr>
        <p:spPr>
          <a:xfrm>
            <a:off x="3203848" y="2528900"/>
            <a:ext cx="1584176" cy="4680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779912" y="304534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32040" y="2826514"/>
            <a:ext cx="2016224" cy="746502"/>
          </a:xfrm>
          <a:prstGeom prst="curvedConnector3">
            <a:avLst>
              <a:gd name="adj1" fmla="val 1071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47863" y="3076123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5:read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220072" y="2636912"/>
            <a:ext cx="1557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u="sng" dirty="0" smtClean="0"/>
              <a:t>7:EPOLLIN Read Event</a:t>
            </a:r>
            <a:endParaRPr lang="zh-CN" altLang="en-US" sz="1200" u="sng" dirty="0"/>
          </a:p>
        </p:txBody>
      </p:sp>
      <p:sp>
        <p:nvSpPr>
          <p:cNvPr id="45" name="椭圆 44"/>
          <p:cNvSpPr/>
          <p:nvPr/>
        </p:nvSpPr>
        <p:spPr>
          <a:xfrm>
            <a:off x="2915816" y="44624"/>
            <a:ext cx="1584176" cy="4680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43808" y="611396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1:accept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3863152" y="636076"/>
            <a:ext cx="8290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u="sng" dirty="0" smtClean="0"/>
              <a:t>3:EPOLLIN</a:t>
            </a:r>
            <a:endParaRPr lang="zh-CN" altLang="en-US" sz="1200" u="sng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851920" y="61139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563888" y="5486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68145" y="1340768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4: socket</a:t>
            </a:r>
            <a:endParaRPr lang="zh-CN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897091" y="116632"/>
            <a:ext cx="3067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优点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少量线程管理大量的</a:t>
            </a:r>
            <a:r>
              <a:rPr lang="en-US" altLang="zh-CN" sz="1400" dirty="0" smtClean="0"/>
              <a:t>Socket</a:t>
            </a:r>
            <a:endParaRPr lang="zh-CN" altLang="en-US" sz="14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4139952" y="3068960"/>
            <a:ext cx="0" cy="34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39951" y="3068960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8:write</a:t>
            </a:r>
            <a:endParaRPr lang="zh-CN" altLang="en-US" sz="1400" dirty="0"/>
          </a:p>
        </p:txBody>
      </p:sp>
      <p:sp>
        <p:nvSpPr>
          <p:cNvPr id="40" name="云形 39"/>
          <p:cNvSpPr/>
          <p:nvPr/>
        </p:nvSpPr>
        <p:spPr>
          <a:xfrm>
            <a:off x="827584" y="2348880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52" name="云形 51"/>
          <p:cNvSpPr/>
          <p:nvPr/>
        </p:nvSpPr>
        <p:spPr>
          <a:xfrm>
            <a:off x="827584" y="3861048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53" name="云形 52"/>
          <p:cNvSpPr/>
          <p:nvPr/>
        </p:nvSpPr>
        <p:spPr>
          <a:xfrm>
            <a:off x="827584" y="5373216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99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2344688" cy="57457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Pipeline</a:t>
            </a:r>
            <a:r>
              <a:rPr lang="zh-CN" altLang="en-US" sz="2000" dirty="0" smtClean="0"/>
              <a:t>模型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64877"/>
            <a:ext cx="655272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I/O Request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via {@link Channel} or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{@link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ChannelHandlerContext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+----------------------------------------------------+-----------------+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ChannelPipeline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+----------------------+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 N   |            | Outbound Handler  1  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|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N-1  |            |   Outbound Handler  2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.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.                                    .             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[{@link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ChannelInboundInvoker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}]   [{@link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ChannelOutboundInvoker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}()]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[ method call]                    [method call]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.                                    .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.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 2   |            | Outbound Handler M-1 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|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 1   |            | Outbound Handler  M  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+---------------+------------------------------------+-----------------+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        \|/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+---------------+------------------------------------+-----------------+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|                                    |             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[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Socket.read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]                     [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Socket.write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]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                                       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Netty Internal I/O Threads (Transport Implementation)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+----------------------------------------------------------------------+</a:t>
            </a:r>
            <a:endParaRPr lang="zh-CN" alt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Pipeline</a:t>
            </a:r>
            <a:r>
              <a:rPr lang="zh-CN" altLang="en-US" sz="2000" dirty="0" smtClean="0"/>
              <a:t>模型 </a:t>
            </a:r>
            <a:r>
              <a:rPr lang="en-US" altLang="zh-CN" sz="2000" dirty="0" smtClean="0"/>
              <a:t>: HTTP </a:t>
            </a:r>
            <a:r>
              <a:rPr lang="zh-CN" altLang="en-US" sz="2000" dirty="0" smtClean="0"/>
              <a:t>链式调用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1619672" y="908720"/>
            <a:ext cx="230425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Socket.read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HttpRequestDecoder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3717032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HttpObjectAggregator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7864" y="5373216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BusinessHandler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5" idx="0"/>
          </p:cNvCxnSpPr>
          <p:nvPr/>
        </p:nvCxnSpPr>
        <p:spPr>
          <a:xfrm>
            <a:off x="2771800" y="148478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9762" y="17008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</a:t>
            </a:r>
            <a:r>
              <a:rPr lang="en-US" altLang="zh-CN" sz="1600" dirty="0" smtClean="0"/>
              <a:t>yte[]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2771800" y="29249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2771800" y="4293096"/>
            <a:ext cx="172819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31740" y="3112547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HttpObject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460261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HttpRequest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860032" y="908720"/>
            <a:ext cx="230425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Socket.write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60032" y="2348880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HttpResponseEncoder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0"/>
            <a:endCxn id="18" idx="2"/>
          </p:cNvCxnSpPr>
          <p:nvPr/>
        </p:nvCxnSpPr>
        <p:spPr>
          <a:xfrm flipV="1">
            <a:off x="6012160" y="148478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128" y="174755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</a:t>
            </a:r>
            <a:r>
              <a:rPr lang="en-US" altLang="zh-CN" sz="1600" dirty="0" smtClean="0"/>
              <a:t>yte[]</a:t>
            </a:r>
            <a:endParaRPr lang="zh-CN" altLang="en-US" sz="1600" dirty="0"/>
          </a:p>
        </p:txBody>
      </p:sp>
      <p:cxnSp>
        <p:nvCxnSpPr>
          <p:cNvPr id="26" name="直接箭头连接符 25"/>
          <p:cNvCxnSpPr>
            <a:stCxn id="8" idx="0"/>
            <a:endCxn id="19" idx="2"/>
          </p:cNvCxnSpPr>
          <p:nvPr/>
        </p:nvCxnSpPr>
        <p:spPr>
          <a:xfrm flipV="1">
            <a:off x="4499992" y="2924944"/>
            <a:ext cx="151216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42892" y="3835787"/>
            <a:ext cx="13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HttpResponse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0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Buffer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08720"/>
            <a:ext cx="7200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池化 </a:t>
            </a:r>
            <a:r>
              <a:rPr lang="en-US" altLang="zh-CN" sz="2000" dirty="0" smtClean="0"/>
              <a:t>Pooled Byte Buffer</a:t>
            </a:r>
          </a:p>
          <a:p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Netty </a:t>
            </a:r>
            <a:r>
              <a:rPr lang="en-US" altLang="zh-CN" sz="2000" dirty="0" smtClean="0"/>
              <a:t>Zero-Copy Buffer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基于组合模式的</a:t>
            </a:r>
            <a:r>
              <a:rPr lang="en-US" altLang="zh-CN" sz="2000" dirty="0" err="1"/>
              <a:t>CompositeByteBuf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smtClean="0"/>
              <a:t>Easy To User Buffer</a:t>
            </a:r>
          </a:p>
          <a:p>
            <a:endParaRPr lang="en-US" altLang="zh-CN" sz="2000" dirty="0" smtClean="0"/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+-------------------+------------------+------------------+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discardable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bytes | readable bytes   | writable bytes   |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+-------------------+------------------+------------------+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|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                |                  |                  |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0 &lt;=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readerIndex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writerIndex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&lt;= capacity</a:t>
            </a:r>
          </a:p>
          <a:p>
            <a:pPr marL="285750" indent="-285750">
              <a:buFont typeface="Wingdings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53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TC101859868[[fn=热]]</Template>
  <TotalTime>593</TotalTime>
  <Words>525</Words>
  <Application>Microsoft Office PowerPoint</Application>
  <PresentationFormat>全屏显示(4:3)</PresentationFormat>
  <Paragraphs>172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</dc:creator>
  <cp:lastModifiedBy>KEN</cp:lastModifiedBy>
  <cp:revision>60</cp:revision>
  <dcterms:created xsi:type="dcterms:W3CDTF">2013-04-20T02:18:28Z</dcterms:created>
  <dcterms:modified xsi:type="dcterms:W3CDTF">2013-05-05T08:55:05Z</dcterms:modified>
</cp:coreProperties>
</file>