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8" r:id="rId5"/>
    <p:sldId id="304" r:id="rId6"/>
    <p:sldId id="301" r:id="rId7"/>
    <p:sldId id="302" r:id="rId8"/>
    <p:sldId id="300" r:id="rId9"/>
    <p:sldId id="303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B3B56-46E3-406A-8B30-C13EC2D20AA0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E595F1-A67E-48A9-B0B7-F5CB8B6E198F}">
      <dgm:prSet/>
      <dgm:spPr/>
      <dgm:t>
        <a:bodyPr/>
        <a:lstStyle/>
        <a:p>
          <a:r>
            <a:rPr lang="de-DE"/>
            <a:t>App mit Eingabe und Analyse von Ausgaben.</a:t>
          </a:r>
          <a:endParaRPr lang="en-US"/>
        </a:p>
      </dgm:t>
    </dgm:pt>
    <dgm:pt modelId="{8231E5F9-9B00-4A59-B1E4-13A09297C624}" type="parTrans" cxnId="{8DC0624A-9B50-45A5-B9DE-8DC54469C99B}">
      <dgm:prSet/>
      <dgm:spPr/>
      <dgm:t>
        <a:bodyPr/>
        <a:lstStyle/>
        <a:p>
          <a:endParaRPr lang="en-US"/>
        </a:p>
      </dgm:t>
    </dgm:pt>
    <dgm:pt modelId="{942799C3-4916-49DA-AAE5-2CE7647EC45B}" type="sibTrans" cxnId="{8DC0624A-9B50-45A5-B9DE-8DC54469C99B}">
      <dgm:prSet/>
      <dgm:spPr/>
      <dgm:t>
        <a:bodyPr/>
        <a:lstStyle/>
        <a:p>
          <a:endParaRPr lang="en-US"/>
        </a:p>
      </dgm:t>
    </dgm:pt>
    <dgm:pt modelId="{0D37B2D1-35BE-427E-8190-270CEA1F9EC5}">
      <dgm:prSet/>
      <dgm:spPr/>
      <dgm:t>
        <a:bodyPr/>
        <a:lstStyle/>
        <a:p>
          <a:r>
            <a:rPr lang="de-DE" dirty="0"/>
            <a:t>Fixkosten einstellen</a:t>
          </a:r>
          <a:endParaRPr lang="en-US" dirty="0"/>
        </a:p>
      </dgm:t>
    </dgm:pt>
    <dgm:pt modelId="{5AC3A5DB-B3F1-478E-A44A-EE0C916FA209}" type="parTrans" cxnId="{73E19870-5D7A-45E0-ACEB-D320F69435F3}">
      <dgm:prSet/>
      <dgm:spPr/>
      <dgm:t>
        <a:bodyPr/>
        <a:lstStyle/>
        <a:p>
          <a:endParaRPr lang="en-US"/>
        </a:p>
      </dgm:t>
    </dgm:pt>
    <dgm:pt modelId="{F5585A06-6743-4508-8934-3C9B50446EC9}" type="sibTrans" cxnId="{73E19870-5D7A-45E0-ACEB-D320F69435F3}">
      <dgm:prSet/>
      <dgm:spPr/>
      <dgm:t>
        <a:bodyPr/>
        <a:lstStyle/>
        <a:p>
          <a:endParaRPr lang="en-US"/>
        </a:p>
      </dgm:t>
    </dgm:pt>
    <dgm:pt modelId="{FBECB3FC-84CC-499B-AB18-E99995520888}">
      <dgm:prSet/>
      <dgm:spPr/>
      <dgm:t>
        <a:bodyPr/>
        <a:lstStyle/>
        <a:p>
          <a:r>
            <a:rPr lang="de-DE"/>
            <a:t>Einteilung in Kategorien</a:t>
          </a:r>
          <a:endParaRPr lang="en-US"/>
        </a:p>
      </dgm:t>
    </dgm:pt>
    <dgm:pt modelId="{5C5F68EC-D949-4231-BE05-3748ABC1A1DB}" type="parTrans" cxnId="{1961DE9E-E657-40A0-8667-C6B7F5AB30C8}">
      <dgm:prSet/>
      <dgm:spPr/>
      <dgm:t>
        <a:bodyPr/>
        <a:lstStyle/>
        <a:p>
          <a:endParaRPr lang="en-US"/>
        </a:p>
      </dgm:t>
    </dgm:pt>
    <dgm:pt modelId="{CB89A12F-965C-4D02-9F29-36053700E2E7}" type="sibTrans" cxnId="{1961DE9E-E657-40A0-8667-C6B7F5AB30C8}">
      <dgm:prSet/>
      <dgm:spPr/>
      <dgm:t>
        <a:bodyPr/>
        <a:lstStyle/>
        <a:p>
          <a:endParaRPr lang="en-US"/>
        </a:p>
      </dgm:t>
    </dgm:pt>
    <dgm:pt modelId="{D0DA046C-D114-49CC-BE40-68564E0EA9D4}">
      <dgm:prSet/>
      <dgm:spPr/>
      <dgm:t>
        <a:bodyPr/>
        <a:lstStyle/>
        <a:p>
          <a:r>
            <a:rPr lang="de-DE"/>
            <a:t>Analyse</a:t>
          </a:r>
          <a:endParaRPr lang="en-US"/>
        </a:p>
      </dgm:t>
    </dgm:pt>
    <dgm:pt modelId="{D36E1E52-1E60-430C-82A2-49F7B1AB191C}" type="parTrans" cxnId="{631A0961-79B0-4D6D-8F75-0E138C491740}">
      <dgm:prSet/>
      <dgm:spPr/>
      <dgm:t>
        <a:bodyPr/>
        <a:lstStyle/>
        <a:p>
          <a:endParaRPr lang="en-US"/>
        </a:p>
      </dgm:t>
    </dgm:pt>
    <dgm:pt modelId="{64B73F1E-D588-43BE-9541-AD590AB52D62}" type="sibTrans" cxnId="{631A0961-79B0-4D6D-8F75-0E138C491740}">
      <dgm:prSet/>
      <dgm:spPr/>
      <dgm:t>
        <a:bodyPr/>
        <a:lstStyle/>
        <a:p>
          <a:endParaRPr lang="en-US"/>
        </a:p>
      </dgm:t>
    </dgm:pt>
    <dgm:pt modelId="{C819F5CD-C7B2-4C3F-B99B-589DEFBE0927}">
      <dgm:prSet/>
      <dgm:spPr/>
      <dgm:t>
        <a:bodyPr/>
        <a:lstStyle/>
        <a:p>
          <a:r>
            <a:rPr lang="de-DE"/>
            <a:t>Wie viel Geld noch übrig für welche Kategorie.</a:t>
          </a:r>
          <a:endParaRPr lang="en-US"/>
        </a:p>
      </dgm:t>
    </dgm:pt>
    <dgm:pt modelId="{92B13D41-F265-44A2-A8AD-1DD67403FB36}" type="parTrans" cxnId="{E6BE710C-7F06-46D6-BC39-818ECC917D0D}">
      <dgm:prSet/>
      <dgm:spPr/>
      <dgm:t>
        <a:bodyPr/>
        <a:lstStyle/>
        <a:p>
          <a:endParaRPr lang="en-US"/>
        </a:p>
      </dgm:t>
    </dgm:pt>
    <dgm:pt modelId="{FB0A28F1-38CE-4E73-A557-73BB47CE464A}" type="sibTrans" cxnId="{E6BE710C-7F06-46D6-BC39-818ECC917D0D}">
      <dgm:prSet/>
      <dgm:spPr/>
      <dgm:t>
        <a:bodyPr/>
        <a:lstStyle/>
        <a:p>
          <a:endParaRPr lang="en-US"/>
        </a:p>
      </dgm:t>
    </dgm:pt>
    <dgm:pt modelId="{10B9B1AC-426A-434F-B3E4-7BBEBAF5438A}">
      <dgm:prSet/>
      <dgm:spPr/>
      <dgm:t>
        <a:bodyPr/>
        <a:lstStyle/>
        <a:p>
          <a:r>
            <a:rPr lang="de-DE"/>
            <a:t>Vergleich mit Vormonat/-Jahr</a:t>
          </a:r>
          <a:endParaRPr lang="en-US"/>
        </a:p>
      </dgm:t>
    </dgm:pt>
    <dgm:pt modelId="{8D8F0116-EE3B-440F-85D7-CD8692FDF0A0}" type="parTrans" cxnId="{37C0CA44-8F13-4206-91CA-A50BF052180F}">
      <dgm:prSet/>
      <dgm:spPr/>
      <dgm:t>
        <a:bodyPr/>
        <a:lstStyle/>
        <a:p>
          <a:endParaRPr lang="en-US"/>
        </a:p>
      </dgm:t>
    </dgm:pt>
    <dgm:pt modelId="{485BB82D-05AC-4615-9F6C-CA1BC4B0AC2E}" type="sibTrans" cxnId="{37C0CA44-8F13-4206-91CA-A50BF052180F}">
      <dgm:prSet/>
      <dgm:spPr/>
      <dgm:t>
        <a:bodyPr/>
        <a:lstStyle/>
        <a:p>
          <a:endParaRPr lang="en-US"/>
        </a:p>
      </dgm:t>
    </dgm:pt>
    <dgm:pt modelId="{3345B647-27B4-4111-A976-E8DC8AF18361}">
      <dgm:prSet/>
      <dgm:spPr/>
      <dgm:t>
        <a:bodyPr/>
        <a:lstStyle/>
        <a:p>
          <a:r>
            <a:rPr lang="de-DE"/>
            <a:t>Anzeige in Diagrammen</a:t>
          </a:r>
          <a:endParaRPr lang="en-US"/>
        </a:p>
      </dgm:t>
    </dgm:pt>
    <dgm:pt modelId="{B176109B-CB6F-4C60-9DA8-71562A571C39}" type="parTrans" cxnId="{CDCC68C8-0B2B-45FD-9D7D-6DE1EA2BF652}">
      <dgm:prSet/>
      <dgm:spPr/>
      <dgm:t>
        <a:bodyPr/>
        <a:lstStyle/>
        <a:p>
          <a:endParaRPr lang="en-US"/>
        </a:p>
      </dgm:t>
    </dgm:pt>
    <dgm:pt modelId="{5A9E0925-9DED-4476-AC5C-BEC34002F680}" type="sibTrans" cxnId="{CDCC68C8-0B2B-45FD-9D7D-6DE1EA2BF652}">
      <dgm:prSet/>
      <dgm:spPr/>
      <dgm:t>
        <a:bodyPr/>
        <a:lstStyle/>
        <a:p>
          <a:endParaRPr lang="en-US"/>
        </a:p>
      </dgm:t>
    </dgm:pt>
    <dgm:pt modelId="{6982D0C5-691B-41CA-9954-C5C64A419277}" type="pres">
      <dgm:prSet presAssocID="{ADBB3B56-46E3-406A-8B30-C13EC2D20A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D02637-0FD4-406B-A8B1-85F35B2369D5}" type="pres">
      <dgm:prSet presAssocID="{AEE595F1-A67E-48A9-B0B7-F5CB8B6E198F}" presName="hierRoot1" presStyleCnt="0"/>
      <dgm:spPr/>
    </dgm:pt>
    <dgm:pt modelId="{3B87E119-D4B2-4C0C-8BDE-58E865353F36}" type="pres">
      <dgm:prSet presAssocID="{AEE595F1-A67E-48A9-B0B7-F5CB8B6E198F}" presName="composite" presStyleCnt="0"/>
      <dgm:spPr/>
    </dgm:pt>
    <dgm:pt modelId="{80E2873E-33CB-405B-9071-CE3718F3DADB}" type="pres">
      <dgm:prSet presAssocID="{AEE595F1-A67E-48A9-B0B7-F5CB8B6E198F}" presName="background" presStyleLbl="node0" presStyleIdx="0" presStyleCnt="4"/>
      <dgm:spPr/>
    </dgm:pt>
    <dgm:pt modelId="{533465E8-A02B-4355-B94B-C728772ABCE0}" type="pres">
      <dgm:prSet presAssocID="{AEE595F1-A67E-48A9-B0B7-F5CB8B6E198F}" presName="text" presStyleLbl="fgAcc0" presStyleIdx="0" presStyleCnt="4">
        <dgm:presLayoutVars>
          <dgm:chPref val="3"/>
        </dgm:presLayoutVars>
      </dgm:prSet>
      <dgm:spPr/>
    </dgm:pt>
    <dgm:pt modelId="{7BA368A8-04C8-4BBE-B479-F1E511EBE493}" type="pres">
      <dgm:prSet presAssocID="{AEE595F1-A67E-48A9-B0B7-F5CB8B6E198F}" presName="hierChild2" presStyleCnt="0"/>
      <dgm:spPr/>
    </dgm:pt>
    <dgm:pt modelId="{A274AEA7-B43C-47F7-8815-18E67FDF2147}" type="pres">
      <dgm:prSet presAssocID="{0D37B2D1-35BE-427E-8190-270CEA1F9EC5}" presName="hierRoot1" presStyleCnt="0"/>
      <dgm:spPr/>
    </dgm:pt>
    <dgm:pt modelId="{559DE93E-52CF-4523-8DE5-46C5C10FFD18}" type="pres">
      <dgm:prSet presAssocID="{0D37B2D1-35BE-427E-8190-270CEA1F9EC5}" presName="composite" presStyleCnt="0"/>
      <dgm:spPr/>
    </dgm:pt>
    <dgm:pt modelId="{AC069EF1-82D5-45C6-81AC-EA06487683DF}" type="pres">
      <dgm:prSet presAssocID="{0D37B2D1-35BE-427E-8190-270CEA1F9EC5}" presName="background" presStyleLbl="node0" presStyleIdx="1" presStyleCnt="4"/>
      <dgm:spPr/>
    </dgm:pt>
    <dgm:pt modelId="{8A782216-290B-4A94-89A7-E2E393089173}" type="pres">
      <dgm:prSet presAssocID="{0D37B2D1-35BE-427E-8190-270CEA1F9EC5}" presName="text" presStyleLbl="fgAcc0" presStyleIdx="1" presStyleCnt="4">
        <dgm:presLayoutVars>
          <dgm:chPref val="3"/>
        </dgm:presLayoutVars>
      </dgm:prSet>
      <dgm:spPr/>
    </dgm:pt>
    <dgm:pt modelId="{60377BF0-975E-44BB-A24E-BAD18504195E}" type="pres">
      <dgm:prSet presAssocID="{0D37B2D1-35BE-427E-8190-270CEA1F9EC5}" presName="hierChild2" presStyleCnt="0"/>
      <dgm:spPr/>
    </dgm:pt>
    <dgm:pt modelId="{69B0D27D-011F-4CAA-A7FB-12818EC967E5}" type="pres">
      <dgm:prSet presAssocID="{FBECB3FC-84CC-499B-AB18-E99995520888}" presName="hierRoot1" presStyleCnt="0"/>
      <dgm:spPr/>
    </dgm:pt>
    <dgm:pt modelId="{80CDCB49-6646-4F6F-8CE2-8DF8F91837AD}" type="pres">
      <dgm:prSet presAssocID="{FBECB3FC-84CC-499B-AB18-E99995520888}" presName="composite" presStyleCnt="0"/>
      <dgm:spPr/>
    </dgm:pt>
    <dgm:pt modelId="{413D77C8-54C7-44B2-80F2-01F1974D4ED6}" type="pres">
      <dgm:prSet presAssocID="{FBECB3FC-84CC-499B-AB18-E99995520888}" presName="background" presStyleLbl="node0" presStyleIdx="2" presStyleCnt="4"/>
      <dgm:spPr/>
    </dgm:pt>
    <dgm:pt modelId="{DC67E30C-3838-4813-8D79-B01CC30CC6F8}" type="pres">
      <dgm:prSet presAssocID="{FBECB3FC-84CC-499B-AB18-E99995520888}" presName="text" presStyleLbl="fgAcc0" presStyleIdx="2" presStyleCnt="4">
        <dgm:presLayoutVars>
          <dgm:chPref val="3"/>
        </dgm:presLayoutVars>
      </dgm:prSet>
      <dgm:spPr/>
    </dgm:pt>
    <dgm:pt modelId="{6F3A7F8D-B573-4393-93E3-ABD9EFC54F8C}" type="pres">
      <dgm:prSet presAssocID="{FBECB3FC-84CC-499B-AB18-E99995520888}" presName="hierChild2" presStyleCnt="0"/>
      <dgm:spPr/>
    </dgm:pt>
    <dgm:pt modelId="{11626E18-1557-4E9F-88E7-AA7FE5225207}" type="pres">
      <dgm:prSet presAssocID="{D0DA046C-D114-49CC-BE40-68564E0EA9D4}" presName="hierRoot1" presStyleCnt="0"/>
      <dgm:spPr/>
    </dgm:pt>
    <dgm:pt modelId="{1FCCD8DD-CD9A-45DE-A7B5-2A3D03604142}" type="pres">
      <dgm:prSet presAssocID="{D0DA046C-D114-49CC-BE40-68564E0EA9D4}" presName="composite" presStyleCnt="0"/>
      <dgm:spPr/>
    </dgm:pt>
    <dgm:pt modelId="{D5572F62-3D82-43F2-A159-D25C1C12FB61}" type="pres">
      <dgm:prSet presAssocID="{D0DA046C-D114-49CC-BE40-68564E0EA9D4}" presName="background" presStyleLbl="node0" presStyleIdx="3" presStyleCnt="4"/>
      <dgm:spPr/>
    </dgm:pt>
    <dgm:pt modelId="{56483CA7-486B-4933-962A-20EAF064E509}" type="pres">
      <dgm:prSet presAssocID="{D0DA046C-D114-49CC-BE40-68564E0EA9D4}" presName="text" presStyleLbl="fgAcc0" presStyleIdx="3" presStyleCnt="4">
        <dgm:presLayoutVars>
          <dgm:chPref val="3"/>
        </dgm:presLayoutVars>
      </dgm:prSet>
      <dgm:spPr/>
    </dgm:pt>
    <dgm:pt modelId="{6DB2C260-3421-4DA8-89DD-1B99F4284956}" type="pres">
      <dgm:prSet presAssocID="{D0DA046C-D114-49CC-BE40-68564E0EA9D4}" presName="hierChild2" presStyleCnt="0"/>
      <dgm:spPr/>
    </dgm:pt>
    <dgm:pt modelId="{1E00FDC9-BA30-442E-8C91-C4D8A3AB1B50}" type="pres">
      <dgm:prSet presAssocID="{92B13D41-F265-44A2-A8AD-1DD67403FB36}" presName="Name10" presStyleLbl="parChTrans1D2" presStyleIdx="0" presStyleCnt="3"/>
      <dgm:spPr/>
    </dgm:pt>
    <dgm:pt modelId="{AE666AEB-08C9-4F7E-9D15-BDD41889C0E8}" type="pres">
      <dgm:prSet presAssocID="{C819F5CD-C7B2-4C3F-B99B-589DEFBE0927}" presName="hierRoot2" presStyleCnt="0"/>
      <dgm:spPr/>
    </dgm:pt>
    <dgm:pt modelId="{3B2C3F5F-FDF3-4D0D-84E6-89A6B267F718}" type="pres">
      <dgm:prSet presAssocID="{C819F5CD-C7B2-4C3F-B99B-589DEFBE0927}" presName="composite2" presStyleCnt="0"/>
      <dgm:spPr/>
    </dgm:pt>
    <dgm:pt modelId="{4D421C26-EF6D-4654-B638-C686C51CF7C5}" type="pres">
      <dgm:prSet presAssocID="{C819F5CD-C7B2-4C3F-B99B-589DEFBE0927}" presName="background2" presStyleLbl="node2" presStyleIdx="0" presStyleCnt="3"/>
      <dgm:spPr/>
    </dgm:pt>
    <dgm:pt modelId="{47B5E247-163D-4DB8-A4C4-B40B03098713}" type="pres">
      <dgm:prSet presAssocID="{C819F5CD-C7B2-4C3F-B99B-589DEFBE0927}" presName="text2" presStyleLbl="fgAcc2" presStyleIdx="0" presStyleCnt="3">
        <dgm:presLayoutVars>
          <dgm:chPref val="3"/>
        </dgm:presLayoutVars>
      </dgm:prSet>
      <dgm:spPr/>
    </dgm:pt>
    <dgm:pt modelId="{7E4D2809-E74C-409A-8B7D-5600EFA92EE8}" type="pres">
      <dgm:prSet presAssocID="{C819F5CD-C7B2-4C3F-B99B-589DEFBE0927}" presName="hierChild3" presStyleCnt="0"/>
      <dgm:spPr/>
    </dgm:pt>
    <dgm:pt modelId="{CD6F6DED-E10E-479C-B426-FF118A4E3BEA}" type="pres">
      <dgm:prSet presAssocID="{8D8F0116-EE3B-440F-85D7-CD8692FDF0A0}" presName="Name10" presStyleLbl="parChTrans1D2" presStyleIdx="1" presStyleCnt="3"/>
      <dgm:spPr/>
    </dgm:pt>
    <dgm:pt modelId="{8010148D-07D9-436F-964C-BE9900EBD4A1}" type="pres">
      <dgm:prSet presAssocID="{10B9B1AC-426A-434F-B3E4-7BBEBAF5438A}" presName="hierRoot2" presStyleCnt="0"/>
      <dgm:spPr/>
    </dgm:pt>
    <dgm:pt modelId="{7DE79A24-E93C-4617-8BC3-17442EB0D26C}" type="pres">
      <dgm:prSet presAssocID="{10B9B1AC-426A-434F-B3E4-7BBEBAF5438A}" presName="composite2" presStyleCnt="0"/>
      <dgm:spPr/>
    </dgm:pt>
    <dgm:pt modelId="{479B5D1C-62AC-47DE-BD47-76BA95F0780D}" type="pres">
      <dgm:prSet presAssocID="{10B9B1AC-426A-434F-B3E4-7BBEBAF5438A}" presName="background2" presStyleLbl="node2" presStyleIdx="1" presStyleCnt="3"/>
      <dgm:spPr/>
    </dgm:pt>
    <dgm:pt modelId="{33C681AA-0B93-4538-9821-BA7A998A68A6}" type="pres">
      <dgm:prSet presAssocID="{10B9B1AC-426A-434F-B3E4-7BBEBAF5438A}" presName="text2" presStyleLbl="fgAcc2" presStyleIdx="1" presStyleCnt="3">
        <dgm:presLayoutVars>
          <dgm:chPref val="3"/>
        </dgm:presLayoutVars>
      </dgm:prSet>
      <dgm:spPr/>
    </dgm:pt>
    <dgm:pt modelId="{A75AFC24-5B3D-4126-804A-553F8EE9CC9E}" type="pres">
      <dgm:prSet presAssocID="{10B9B1AC-426A-434F-B3E4-7BBEBAF5438A}" presName="hierChild3" presStyleCnt="0"/>
      <dgm:spPr/>
    </dgm:pt>
    <dgm:pt modelId="{82CE6AC9-67B9-4794-A0EE-B77CEC232BF3}" type="pres">
      <dgm:prSet presAssocID="{B176109B-CB6F-4C60-9DA8-71562A571C39}" presName="Name10" presStyleLbl="parChTrans1D2" presStyleIdx="2" presStyleCnt="3"/>
      <dgm:spPr/>
    </dgm:pt>
    <dgm:pt modelId="{C757A56E-C162-4411-9E9E-97533346F165}" type="pres">
      <dgm:prSet presAssocID="{3345B647-27B4-4111-A976-E8DC8AF18361}" presName="hierRoot2" presStyleCnt="0"/>
      <dgm:spPr/>
    </dgm:pt>
    <dgm:pt modelId="{3B5BE352-FD26-492C-B78A-C60D9DF154DC}" type="pres">
      <dgm:prSet presAssocID="{3345B647-27B4-4111-A976-E8DC8AF18361}" presName="composite2" presStyleCnt="0"/>
      <dgm:spPr/>
    </dgm:pt>
    <dgm:pt modelId="{A932BE99-8539-41B3-8E4E-9601F1C4D5D2}" type="pres">
      <dgm:prSet presAssocID="{3345B647-27B4-4111-A976-E8DC8AF18361}" presName="background2" presStyleLbl="node2" presStyleIdx="2" presStyleCnt="3"/>
      <dgm:spPr/>
    </dgm:pt>
    <dgm:pt modelId="{9EDB5CDB-3EF6-4B37-A284-5CE27FCAA808}" type="pres">
      <dgm:prSet presAssocID="{3345B647-27B4-4111-A976-E8DC8AF18361}" presName="text2" presStyleLbl="fgAcc2" presStyleIdx="2" presStyleCnt="3">
        <dgm:presLayoutVars>
          <dgm:chPref val="3"/>
        </dgm:presLayoutVars>
      </dgm:prSet>
      <dgm:spPr/>
    </dgm:pt>
    <dgm:pt modelId="{4B6BAFD4-5DDE-4DA4-8400-F3FBFCA2039B}" type="pres">
      <dgm:prSet presAssocID="{3345B647-27B4-4111-A976-E8DC8AF18361}" presName="hierChild3" presStyleCnt="0"/>
      <dgm:spPr/>
    </dgm:pt>
  </dgm:ptLst>
  <dgm:cxnLst>
    <dgm:cxn modelId="{E6BE710C-7F06-46D6-BC39-818ECC917D0D}" srcId="{D0DA046C-D114-49CC-BE40-68564E0EA9D4}" destId="{C819F5CD-C7B2-4C3F-B99B-589DEFBE0927}" srcOrd="0" destOrd="0" parTransId="{92B13D41-F265-44A2-A8AD-1DD67403FB36}" sibTransId="{FB0A28F1-38CE-4E73-A557-73BB47CE464A}"/>
    <dgm:cxn modelId="{6106DB10-B814-421A-B451-BC256CA7AE72}" type="presOf" srcId="{D0DA046C-D114-49CC-BE40-68564E0EA9D4}" destId="{56483CA7-486B-4933-962A-20EAF064E509}" srcOrd="0" destOrd="0" presId="urn:microsoft.com/office/officeart/2005/8/layout/hierarchy1"/>
    <dgm:cxn modelId="{56056912-48AA-4C2F-AFE3-79364D232B0F}" type="presOf" srcId="{10B9B1AC-426A-434F-B3E4-7BBEBAF5438A}" destId="{33C681AA-0B93-4538-9821-BA7A998A68A6}" srcOrd="0" destOrd="0" presId="urn:microsoft.com/office/officeart/2005/8/layout/hierarchy1"/>
    <dgm:cxn modelId="{D752B71B-4DEC-4F5C-9B60-BF3FB0D03D1E}" type="presOf" srcId="{FBECB3FC-84CC-499B-AB18-E99995520888}" destId="{DC67E30C-3838-4813-8D79-B01CC30CC6F8}" srcOrd="0" destOrd="0" presId="urn:microsoft.com/office/officeart/2005/8/layout/hierarchy1"/>
    <dgm:cxn modelId="{45450124-667D-4802-8AEF-97FC0F3844CB}" type="presOf" srcId="{92B13D41-F265-44A2-A8AD-1DD67403FB36}" destId="{1E00FDC9-BA30-442E-8C91-C4D8A3AB1B50}" srcOrd="0" destOrd="0" presId="urn:microsoft.com/office/officeart/2005/8/layout/hierarchy1"/>
    <dgm:cxn modelId="{631A0961-79B0-4D6D-8F75-0E138C491740}" srcId="{ADBB3B56-46E3-406A-8B30-C13EC2D20AA0}" destId="{D0DA046C-D114-49CC-BE40-68564E0EA9D4}" srcOrd="3" destOrd="0" parTransId="{D36E1E52-1E60-430C-82A2-49F7B1AB191C}" sibTransId="{64B73F1E-D588-43BE-9541-AD590AB52D62}"/>
    <dgm:cxn modelId="{37C0CA44-8F13-4206-91CA-A50BF052180F}" srcId="{D0DA046C-D114-49CC-BE40-68564E0EA9D4}" destId="{10B9B1AC-426A-434F-B3E4-7BBEBAF5438A}" srcOrd="1" destOrd="0" parTransId="{8D8F0116-EE3B-440F-85D7-CD8692FDF0A0}" sibTransId="{485BB82D-05AC-4615-9F6C-CA1BC4B0AC2E}"/>
    <dgm:cxn modelId="{8DC0624A-9B50-45A5-B9DE-8DC54469C99B}" srcId="{ADBB3B56-46E3-406A-8B30-C13EC2D20AA0}" destId="{AEE595F1-A67E-48A9-B0B7-F5CB8B6E198F}" srcOrd="0" destOrd="0" parTransId="{8231E5F9-9B00-4A59-B1E4-13A09297C624}" sibTransId="{942799C3-4916-49DA-AAE5-2CE7647EC45B}"/>
    <dgm:cxn modelId="{7489604E-635B-4261-A2F2-FE43DD4C13D0}" type="presOf" srcId="{C819F5CD-C7B2-4C3F-B99B-589DEFBE0927}" destId="{47B5E247-163D-4DB8-A4C4-B40B03098713}" srcOrd="0" destOrd="0" presId="urn:microsoft.com/office/officeart/2005/8/layout/hierarchy1"/>
    <dgm:cxn modelId="{73E19870-5D7A-45E0-ACEB-D320F69435F3}" srcId="{ADBB3B56-46E3-406A-8B30-C13EC2D20AA0}" destId="{0D37B2D1-35BE-427E-8190-270CEA1F9EC5}" srcOrd="1" destOrd="0" parTransId="{5AC3A5DB-B3F1-478E-A44A-EE0C916FA209}" sibTransId="{F5585A06-6743-4508-8934-3C9B50446EC9}"/>
    <dgm:cxn modelId="{32C99353-3ADE-4CAF-920B-AA33E29C52FB}" type="presOf" srcId="{B176109B-CB6F-4C60-9DA8-71562A571C39}" destId="{82CE6AC9-67B9-4794-A0EE-B77CEC232BF3}" srcOrd="0" destOrd="0" presId="urn:microsoft.com/office/officeart/2005/8/layout/hierarchy1"/>
    <dgm:cxn modelId="{1961DE9E-E657-40A0-8667-C6B7F5AB30C8}" srcId="{ADBB3B56-46E3-406A-8B30-C13EC2D20AA0}" destId="{FBECB3FC-84CC-499B-AB18-E99995520888}" srcOrd="2" destOrd="0" parTransId="{5C5F68EC-D949-4231-BE05-3748ABC1A1DB}" sibTransId="{CB89A12F-965C-4D02-9F29-36053700E2E7}"/>
    <dgm:cxn modelId="{6C47D8A6-442D-4851-92A9-0453971C8A13}" type="presOf" srcId="{3345B647-27B4-4111-A976-E8DC8AF18361}" destId="{9EDB5CDB-3EF6-4B37-A284-5CE27FCAA808}" srcOrd="0" destOrd="0" presId="urn:microsoft.com/office/officeart/2005/8/layout/hierarchy1"/>
    <dgm:cxn modelId="{901672C3-E53C-4D95-AB80-E4A2574DEC70}" type="presOf" srcId="{ADBB3B56-46E3-406A-8B30-C13EC2D20AA0}" destId="{6982D0C5-691B-41CA-9954-C5C64A419277}" srcOrd="0" destOrd="0" presId="urn:microsoft.com/office/officeart/2005/8/layout/hierarchy1"/>
    <dgm:cxn modelId="{CDCC68C8-0B2B-45FD-9D7D-6DE1EA2BF652}" srcId="{D0DA046C-D114-49CC-BE40-68564E0EA9D4}" destId="{3345B647-27B4-4111-A976-E8DC8AF18361}" srcOrd="2" destOrd="0" parTransId="{B176109B-CB6F-4C60-9DA8-71562A571C39}" sibTransId="{5A9E0925-9DED-4476-AC5C-BEC34002F680}"/>
    <dgm:cxn modelId="{276C08DB-DC10-4070-9C39-2A048B50B61C}" type="presOf" srcId="{8D8F0116-EE3B-440F-85D7-CD8692FDF0A0}" destId="{CD6F6DED-E10E-479C-B426-FF118A4E3BEA}" srcOrd="0" destOrd="0" presId="urn:microsoft.com/office/officeart/2005/8/layout/hierarchy1"/>
    <dgm:cxn modelId="{C99ED0E2-A5C2-42E4-9A74-5E1B171B9664}" type="presOf" srcId="{0D37B2D1-35BE-427E-8190-270CEA1F9EC5}" destId="{8A782216-290B-4A94-89A7-E2E393089173}" srcOrd="0" destOrd="0" presId="urn:microsoft.com/office/officeart/2005/8/layout/hierarchy1"/>
    <dgm:cxn modelId="{45EABBFF-22D2-456D-B184-C4F346F29EC7}" type="presOf" srcId="{AEE595F1-A67E-48A9-B0B7-F5CB8B6E198F}" destId="{533465E8-A02B-4355-B94B-C728772ABCE0}" srcOrd="0" destOrd="0" presId="urn:microsoft.com/office/officeart/2005/8/layout/hierarchy1"/>
    <dgm:cxn modelId="{6B7AB3D0-37D6-452F-A466-352C953AC794}" type="presParOf" srcId="{6982D0C5-691B-41CA-9954-C5C64A419277}" destId="{45D02637-0FD4-406B-A8B1-85F35B2369D5}" srcOrd="0" destOrd="0" presId="urn:microsoft.com/office/officeart/2005/8/layout/hierarchy1"/>
    <dgm:cxn modelId="{E0B4A5C6-BCF1-464D-998C-25F99FD92FAF}" type="presParOf" srcId="{45D02637-0FD4-406B-A8B1-85F35B2369D5}" destId="{3B87E119-D4B2-4C0C-8BDE-58E865353F36}" srcOrd="0" destOrd="0" presId="urn:microsoft.com/office/officeart/2005/8/layout/hierarchy1"/>
    <dgm:cxn modelId="{EA14FBAE-239F-4BE6-887C-80679714E3D1}" type="presParOf" srcId="{3B87E119-D4B2-4C0C-8BDE-58E865353F36}" destId="{80E2873E-33CB-405B-9071-CE3718F3DADB}" srcOrd="0" destOrd="0" presId="urn:microsoft.com/office/officeart/2005/8/layout/hierarchy1"/>
    <dgm:cxn modelId="{67A5FF7A-5DE4-4947-A6DE-A562F871C887}" type="presParOf" srcId="{3B87E119-D4B2-4C0C-8BDE-58E865353F36}" destId="{533465E8-A02B-4355-B94B-C728772ABCE0}" srcOrd="1" destOrd="0" presId="urn:microsoft.com/office/officeart/2005/8/layout/hierarchy1"/>
    <dgm:cxn modelId="{BB6AADE4-1597-4CD6-91FB-E2CBC56C031C}" type="presParOf" srcId="{45D02637-0FD4-406B-A8B1-85F35B2369D5}" destId="{7BA368A8-04C8-4BBE-B479-F1E511EBE493}" srcOrd="1" destOrd="0" presId="urn:microsoft.com/office/officeart/2005/8/layout/hierarchy1"/>
    <dgm:cxn modelId="{8C141EE5-BF38-43F7-AAFA-C996E9258B40}" type="presParOf" srcId="{6982D0C5-691B-41CA-9954-C5C64A419277}" destId="{A274AEA7-B43C-47F7-8815-18E67FDF2147}" srcOrd="1" destOrd="0" presId="urn:microsoft.com/office/officeart/2005/8/layout/hierarchy1"/>
    <dgm:cxn modelId="{EA6F7015-8B3F-47FD-90A9-776CB52095AD}" type="presParOf" srcId="{A274AEA7-B43C-47F7-8815-18E67FDF2147}" destId="{559DE93E-52CF-4523-8DE5-46C5C10FFD18}" srcOrd="0" destOrd="0" presId="urn:microsoft.com/office/officeart/2005/8/layout/hierarchy1"/>
    <dgm:cxn modelId="{29433553-88F1-458C-A7CF-4C3F1EBE352E}" type="presParOf" srcId="{559DE93E-52CF-4523-8DE5-46C5C10FFD18}" destId="{AC069EF1-82D5-45C6-81AC-EA06487683DF}" srcOrd="0" destOrd="0" presId="urn:microsoft.com/office/officeart/2005/8/layout/hierarchy1"/>
    <dgm:cxn modelId="{7DA4E86C-1671-4D4F-876E-46732028912B}" type="presParOf" srcId="{559DE93E-52CF-4523-8DE5-46C5C10FFD18}" destId="{8A782216-290B-4A94-89A7-E2E393089173}" srcOrd="1" destOrd="0" presId="urn:microsoft.com/office/officeart/2005/8/layout/hierarchy1"/>
    <dgm:cxn modelId="{39C5989C-F5B4-45EE-A43E-31BC65007B82}" type="presParOf" srcId="{A274AEA7-B43C-47F7-8815-18E67FDF2147}" destId="{60377BF0-975E-44BB-A24E-BAD18504195E}" srcOrd="1" destOrd="0" presId="urn:microsoft.com/office/officeart/2005/8/layout/hierarchy1"/>
    <dgm:cxn modelId="{DB7369EB-85A1-4CAB-8149-1E9E70A887B4}" type="presParOf" srcId="{6982D0C5-691B-41CA-9954-C5C64A419277}" destId="{69B0D27D-011F-4CAA-A7FB-12818EC967E5}" srcOrd="2" destOrd="0" presId="urn:microsoft.com/office/officeart/2005/8/layout/hierarchy1"/>
    <dgm:cxn modelId="{69DA2F37-2643-4A03-9050-FFD1A71F6BA1}" type="presParOf" srcId="{69B0D27D-011F-4CAA-A7FB-12818EC967E5}" destId="{80CDCB49-6646-4F6F-8CE2-8DF8F91837AD}" srcOrd="0" destOrd="0" presId="urn:microsoft.com/office/officeart/2005/8/layout/hierarchy1"/>
    <dgm:cxn modelId="{49F61EC5-52EC-4503-9D40-09BAB9D3F861}" type="presParOf" srcId="{80CDCB49-6646-4F6F-8CE2-8DF8F91837AD}" destId="{413D77C8-54C7-44B2-80F2-01F1974D4ED6}" srcOrd="0" destOrd="0" presId="urn:microsoft.com/office/officeart/2005/8/layout/hierarchy1"/>
    <dgm:cxn modelId="{1A773CC6-8997-43F6-9450-9AB743181F1B}" type="presParOf" srcId="{80CDCB49-6646-4F6F-8CE2-8DF8F91837AD}" destId="{DC67E30C-3838-4813-8D79-B01CC30CC6F8}" srcOrd="1" destOrd="0" presId="urn:microsoft.com/office/officeart/2005/8/layout/hierarchy1"/>
    <dgm:cxn modelId="{4C38ADF7-4B15-4543-BD98-BCCAC30FE797}" type="presParOf" srcId="{69B0D27D-011F-4CAA-A7FB-12818EC967E5}" destId="{6F3A7F8D-B573-4393-93E3-ABD9EFC54F8C}" srcOrd="1" destOrd="0" presId="urn:microsoft.com/office/officeart/2005/8/layout/hierarchy1"/>
    <dgm:cxn modelId="{E8492BD9-C2F6-46AB-8C4D-04C88858998D}" type="presParOf" srcId="{6982D0C5-691B-41CA-9954-C5C64A419277}" destId="{11626E18-1557-4E9F-88E7-AA7FE5225207}" srcOrd="3" destOrd="0" presId="urn:microsoft.com/office/officeart/2005/8/layout/hierarchy1"/>
    <dgm:cxn modelId="{AD76E4BB-EDD1-44E3-8F6A-6CCDC4E53501}" type="presParOf" srcId="{11626E18-1557-4E9F-88E7-AA7FE5225207}" destId="{1FCCD8DD-CD9A-45DE-A7B5-2A3D03604142}" srcOrd="0" destOrd="0" presId="urn:microsoft.com/office/officeart/2005/8/layout/hierarchy1"/>
    <dgm:cxn modelId="{B7C1E687-4462-470E-98AE-26D5F8DDF410}" type="presParOf" srcId="{1FCCD8DD-CD9A-45DE-A7B5-2A3D03604142}" destId="{D5572F62-3D82-43F2-A159-D25C1C12FB61}" srcOrd="0" destOrd="0" presId="urn:microsoft.com/office/officeart/2005/8/layout/hierarchy1"/>
    <dgm:cxn modelId="{EBBC27F2-E994-4386-8BD7-943450E1C1E4}" type="presParOf" srcId="{1FCCD8DD-CD9A-45DE-A7B5-2A3D03604142}" destId="{56483CA7-486B-4933-962A-20EAF064E509}" srcOrd="1" destOrd="0" presId="urn:microsoft.com/office/officeart/2005/8/layout/hierarchy1"/>
    <dgm:cxn modelId="{B42C1990-A329-4597-B652-9C44ACBDC25D}" type="presParOf" srcId="{11626E18-1557-4E9F-88E7-AA7FE5225207}" destId="{6DB2C260-3421-4DA8-89DD-1B99F4284956}" srcOrd="1" destOrd="0" presId="urn:microsoft.com/office/officeart/2005/8/layout/hierarchy1"/>
    <dgm:cxn modelId="{E77AFA13-ED25-47EB-974B-8F28F47F0CF9}" type="presParOf" srcId="{6DB2C260-3421-4DA8-89DD-1B99F4284956}" destId="{1E00FDC9-BA30-442E-8C91-C4D8A3AB1B50}" srcOrd="0" destOrd="0" presId="urn:microsoft.com/office/officeart/2005/8/layout/hierarchy1"/>
    <dgm:cxn modelId="{4F396627-3F4A-4632-BA36-31F36C712DDE}" type="presParOf" srcId="{6DB2C260-3421-4DA8-89DD-1B99F4284956}" destId="{AE666AEB-08C9-4F7E-9D15-BDD41889C0E8}" srcOrd="1" destOrd="0" presId="urn:microsoft.com/office/officeart/2005/8/layout/hierarchy1"/>
    <dgm:cxn modelId="{04C7CA07-2B56-41AD-BEBD-45CCC09CF71E}" type="presParOf" srcId="{AE666AEB-08C9-4F7E-9D15-BDD41889C0E8}" destId="{3B2C3F5F-FDF3-4D0D-84E6-89A6B267F718}" srcOrd="0" destOrd="0" presId="urn:microsoft.com/office/officeart/2005/8/layout/hierarchy1"/>
    <dgm:cxn modelId="{06897FDF-F907-4E84-AF9E-548CEDC3BBD5}" type="presParOf" srcId="{3B2C3F5F-FDF3-4D0D-84E6-89A6B267F718}" destId="{4D421C26-EF6D-4654-B638-C686C51CF7C5}" srcOrd="0" destOrd="0" presId="urn:microsoft.com/office/officeart/2005/8/layout/hierarchy1"/>
    <dgm:cxn modelId="{985E9EA0-509C-457E-9F5B-FCEA5193C808}" type="presParOf" srcId="{3B2C3F5F-FDF3-4D0D-84E6-89A6B267F718}" destId="{47B5E247-163D-4DB8-A4C4-B40B03098713}" srcOrd="1" destOrd="0" presId="urn:microsoft.com/office/officeart/2005/8/layout/hierarchy1"/>
    <dgm:cxn modelId="{488C8866-782E-415E-B149-2F2AB198937D}" type="presParOf" srcId="{AE666AEB-08C9-4F7E-9D15-BDD41889C0E8}" destId="{7E4D2809-E74C-409A-8B7D-5600EFA92EE8}" srcOrd="1" destOrd="0" presId="urn:microsoft.com/office/officeart/2005/8/layout/hierarchy1"/>
    <dgm:cxn modelId="{E3AF2A53-8843-4CC8-AF70-4226F0746FEE}" type="presParOf" srcId="{6DB2C260-3421-4DA8-89DD-1B99F4284956}" destId="{CD6F6DED-E10E-479C-B426-FF118A4E3BEA}" srcOrd="2" destOrd="0" presId="urn:microsoft.com/office/officeart/2005/8/layout/hierarchy1"/>
    <dgm:cxn modelId="{1B883ABD-665D-43C9-BC76-36FC9833E8A2}" type="presParOf" srcId="{6DB2C260-3421-4DA8-89DD-1B99F4284956}" destId="{8010148D-07D9-436F-964C-BE9900EBD4A1}" srcOrd="3" destOrd="0" presId="urn:microsoft.com/office/officeart/2005/8/layout/hierarchy1"/>
    <dgm:cxn modelId="{DA50CB99-F1BE-456E-8EFA-FD9EACCDC341}" type="presParOf" srcId="{8010148D-07D9-436F-964C-BE9900EBD4A1}" destId="{7DE79A24-E93C-4617-8BC3-17442EB0D26C}" srcOrd="0" destOrd="0" presId="urn:microsoft.com/office/officeart/2005/8/layout/hierarchy1"/>
    <dgm:cxn modelId="{2F480334-F886-4EB3-9436-5EB155CE99C8}" type="presParOf" srcId="{7DE79A24-E93C-4617-8BC3-17442EB0D26C}" destId="{479B5D1C-62AC-47DE-BD47-76BA95F0780D}" srcOrd="0" destOrd="0" presId="urn:microsoft.com/office/officeart/2005/8/layout/hierarchy1"/>
    <dgm:cxn modelId="{0FD9ED0D-5C2A-44C9-A4A9-69DDFE6DF973}" type="presParOf" srcId="{7DE79A24-E93C-4617-8BC3-17442EB0D26C}" destId="{33C681AA-0B93-4538-9821-BA7A998A68A6}" srcOrd="1" destOrd="0" presId="urn:microsoft.com/office/officeart/2005/8/layout/hierarchy1"/>
    <dgm:cxn modelId="{80C34068-C3FC-48B8-B8A0-C73F0638FC55}" type="presParOf" srcId="{8010148D-07D9-436F-964C-BE9900EBD4A1}" destId="{A75AFC24-5B3D-4126-804A-553F8EE9CC9E}" srcOrd="1" destOrd="0" presId="urn:microsoft.com/office/officeart/2005/8/layout/hierarchy1"/>
    <dgm:cxn modelId="{9AE0CB2B-FEE1-40B2-9206-313B23E4E2A5}" type="presParOf" srcId="{6DB2C260-3421-4DA8-89DD-1B99F4284956}" destId="{82CE6AC9-67B9-4794-A0EE-B77CEC232BF3}" srcOrd="4" destOrd="0" presId="urn:microsoft.com/office/officeart/2005/8/layout/hierarchy1"/>
    <dgm:cxn modelId="{BC650F25-FC5A-4757-8AB0-5ED0250F91B0}" type="presParOf" srcId="{6DB2C260-3421-4DA8-89DD-1B99F4284956}" destId="{C757A56E-C162-4411-9E9E-97533346F165}" srcOrd="5" destOrd="0" presId="urn:microsoft.com/office/officeart/2005/8/layout/hierarchy1"/>
    <dgm:cxn modelId="{4DC88950-F9E4-44E4-B877-BAFEBBF88B44}" type="presParOf" srcId="{C757A56E-C162-4411-9E9E-97533346F165}" destId="{3B5BE352-FD26-492C-B78A-C60D9DF154DC}" srcOrd="0" destOrd="0" presId="urn:microsoft.com/office/officeart/2005/8/layout/hierarchy1"/>
    <dgm:cxn modelId="{E2C83CF7-CE33-4487-9BB4-1E5A153F63F8}" type="presParOf" srcId="{3B5BE352-FD26-492C-B78A-C60D9DF154DC}" destId="{A932BE99-8539-41B3-8E4E-9601F1C4D5D2}" srcOrd="0" destOrd="0" presId="urn:microsoft.com/office/officeart/2005/8/layout/hierarchy1"/>
    <dgm:cxn modelId="{AB8EB88C-D011-45B6-B2C5-A9DD3D3FA8FA}" type="presParOf" srcId="{3B5BE352-FD26-492C-B78A-C60D9DF154DC}" destId="{9EDB5CDB-3EF6-4B37-A284-5CE27FCAA808}" srcOrd="1" destOrd="0" presId="urn:microsoft.com/office/officeart/2005/8/layout/hierarchy1"/>
    <dgm:cxn modelId="{A3680C11-FD35-4AC0-B276-6CF81C98552B}" type="presParOf" srcId="{C757A56E-C162-4411-9E9E-97533346F165}" destId="{4B6BAFD4-5DDE-4DA4-8400-F3FBFCA20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E6AC9-67B9-4794-A0EE-B77CEC232BF3}">
      <dsp:nvSpPr>
        <dsp:cNvPr id="0" name=""/>
        <dsp:cNvSpPr/>
      </dsp:nvSpPr>
      <dsp:spPr>
        <a:xfrm>
          <a:off x="6983663" y="1548419"/>
          <a:ext cx="2047532" cy="48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26"/>
              </a:lnTo>
              <a:lnTo>
                <a:pt x="2047532" y="332026"/>
              </a:lnTo>
              <a:lnTo>
                <a:pt x="2047532" y="487219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F6DED-E10E-479C-B426-FF118A4E3BEA}">
      <dsp:nvSpPr>
        <dsp:cNvPr id="0" name=""/>
        <dsp:cNvSpPr/>
      </dsp:nvSpPr>
      <dsp:spPr>
        <a:xfrm>
          <a:off x="6937943" y="1548419"/>
          <a:ext cx="91440" cy="4872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219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0FDC9-BA30-442E-8C91-C4D8A3AB1B50}">
      <dsp:nvSpPr>
        <dsp:cNvPr id="0" name=""/>
        <dsp:cNvSpPr/>
      </dsp:nvSpPr>
      <dsp:spPr>
        <a:xfrm>
          <a:off x="4936130" y="1548419"/>
          <a:ext cx="2047532" cy="487219"/>
        </a:xfrm>
        <a:custGeom>
          <a:avLst/>
          <a:gdLst/>
          <a:ahLst/>
          <a:cxnLst/>
          <a:rect l="0" t="0" r="0" b="0"/>
          <a:pathLst>
            <a:path>
              <a:moveTo>
                <a:pt x="2047532" y="0"/>
              </a:moveTo>
              <a:lnTo>
                <a:pt x="2047532" y="332026"/>
              </a:lnTo>
              <a:lnTo>
                <a:pt x="0" y="332026"/>
              </a:lnTo>
              <a:lnTo>
                <a:pt x="0" y="487219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2873E-33CB-405B-9071-CE3718F3DADB}">
      <dsp:nvSpPr>
        <dsp:cNvPr id="0" name=""/>
        <dsp:cNvSpPr/>
      </dsp:nvSpPr>
      <dsp:spPr>
        <a:xfrm>
          <a:off x="3437" y="484633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3465E8-A02B-4355-B94B-C728772ABCE0}">
      <dsp:nvSpPr>
        <dsp:cNvPr id="0" name=""/>
        <dsp:cNvSpPr/>
      </dsp:nvSpPr>
      <dsp:spPr>
        <a:xfrm>
          <a:off x="189577" y="66146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App mit Eingabe und Analyse von Ausgaben.</a:t>
          </a:r>
          <a:endParaRPr lang="en-US" sz="1600" kern="1200"/>
        </a:p>
      </dsp:txBody>
      <dsp:txXfrm>
        <a:off x="220734" y="692622"/>
        <a:ext cx="1612940" cy="1001472"/>
      </dsp:txXfrm>
    </dsp:sp>
    <dsp:sp modelId="{AC069EF1-82D5-45C6-81AC-EA06487683DF}">
      <dsp:nvSpPr>
        <dsp:cNvPr id="0" name=""/>
        <dsp:cNvSpPr/>
      </dsp:nvSpPr>
      <dsp:spPr>
        <a:xfrm>
          <a:off x="2050970" y="484633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782216-290B-4A94-89A7-E2E393089173}">
      <dsp:nvSpPr>
        <dsp:cNvPr id="0" name=""/>
        <dsp:cNvSpPr/>
      </dsp:nvSpPr>
      <dsp:spPr>
        <a:xfrm>
          <a:off x="2237109" y="66146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Fixkosten einstellen</a:t>
          </a:r>
          <a:endParaRPr lang="en-US" sz="1600" kern="1200" dirty="0"/>
        </a:p>
      </dsp:txBody>
      <dsp:txXfrm>
        <a:off x="2268266" y="692622"/>
        <a:ext cx="1612940" cy="1001472"/>
      </dsp:txXfrm>
    </dsp:sp>
    <dsp:sp modelId="{413D77C8-54C7-44B2-80F2-01F1974D4ED6}">
      <dsp:nvSpPr>
        <dsp:cNvPr id="0" name=""/>
        <dsp:cNvSpPr/>
      </dsp:nvSpPr>
      <dsp:spPr>
        <a:xfrm>
          <a:off x="4098503" y="484633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67E30C-3838-4813-8D79-B01CC30CC6F8}">
      <dsp:nvSpPr>
        <dsp:cNvPr id="0" name=""/>
        <dsp:cNvSpPr/>
      </dsp:nvSpPr>
      <dsp:spPr>
        <a:xfrm>
          <a:off x="4284642" y="66146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Einteilung in Kategorien</a:t>
          </a:r>
          <a:endParaRPr lang="en-US" sz="1600" kern="1200"/>
        </a:p>
      </dsp:txBody>
      <dsp:txXfrm>
        <a:off x="4315799" y="692622"/>
        <a:ext cx="1612940" cy="1001472"/>
      </dsp:txXfrm>
    </dsp:sp>
    <dsp:sp modelId="{D5572F62-3D82-43F2-A159-D25C1C12FB61}">
      <dsp:nvSpPr>
        <dsp:cNvPr id="0" name=""/>
        <dsp:cNvSpPr/>
      </dsp:nvSpPr>
      <dsp:spPr>
        <a:xfrm>
          <a:off x="6146036" y="484633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483CA7-486B-4933-962A-20EAF064E509}">
      <dsp:nvSpPr>
        <dsp:cNvPr id="0" name=""/>
        <dsp:cNvSpPr/>
      </dsp:nvSpPr>
      <dsp:spPr>
        <a:xfrm>
          <a:off x="6332175" y="66146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Analyse</a:t>
          </a:r>
          <a:endParaRPr lang="en-US" sz="1600" kern="1200"/>
        </a:p>
      </dsp:txBody>
      <dsp:txXfrm>
        <a:off x="6363332" y="692622"/>
        <a:ext cx="1612940" cy="1001472"/>
      </dsp:txXfrm>
    </dsp:sp>
    <dsp:sp modelId="{4D421C26-EF6D-4654-B638-C686C51CF7C5}">
      <dsp:nvSpPr>
        <dsp:cNvPr id="0" name=""/>
        <dsp:cNvSpPr/>
      </dsp:nvSpPr>
      <dsp:spPr>
        <a:xfrm>
          <a:off x="4098503" y="2035639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5E247-163D-4DB8-A4C4-B40B03098713}">
      <dsp:nvSpPr>
        <dsp:cNvPr id="0" name=""/>
        <dsp:cNvSpPr/>
      </dsp:nvSpPr>
      <dsp:spPr>
        <a:xfrm>
          <a:off x="4284642" y="2212471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Wie viel Geld noch übrig für welche Kategorie.</a:t>
          </a:r>
          <a:endParaRPr lang="en-US" sz="1600" kern="1200"/>
        </a:p>
      </dsp:txBody>
      <dsp:txXfrm>
        <a:off x="4315799" y="2243628"/>
        <a:ext cx="1612940" cy="1001472"/>
      </dsp:txXfrm>
    </dsp:sp>
    <dsp:sp modelId="{479B5D1C-62AC-47DE-BD47-76BA95F0780D}">
      <dsp:nvSpPr>
        <dsp:cNvPr id="0" name=""/>
        <dsp:cNvSpPr/>
      </dsp:nvSpPr>
      <dsp:spPr>
        <a:xfrm>
          <a:off x="6146036" y="2035639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C681AA-0B93-4538-9821-BA7A998A68A6}">
      <dsp:nvSpPr>
        <dsp:cNvPr id="0" name=""/>
        <dsp:cNvSpPr/>
      </dsp:nvSpPr>
      <dsp:spPr>
        <a:xfrm>
          <a:off x="6332175" y="2212471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Vergleich mit Vormonat/-Jahr</a:t>
          </a:r>
          <a:endParaRPr lang="en-US" sz="1600" kern="1200"/>
        </a:p>
      </dsp:txBody>
      <dsp:txXfrm>
        <a:off x="6363332" y="2243628"/>
        <a:ext cx="1612940" cy="1001472"/>
      </dsp:txXfrm>
    </dsp:sp>
    <dsp:sp modelId="{A932BE99-8539-41B3-8E4E-9601F1C4D5D2}">
      <dsp:nvSpPr>
        <dsp:cNvPr id="0" name=""/>
        <dsp:cNvSpPr/>
      </dsp:nvSpPr>
      <dsp:spPr>
        <a:xfrm>
          <a:off x="8193568" y="2035639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DB5CDB-3EF6-4B37-A284-5CE27FCAA808}">
      <dsp:nvSpPr>
        <dsp:cNvPr id="0" name=""/>
        <dsp:cNvSpPr/>
      </dsp:nvSpPr>
      <dsp:spPr>
        <a:xfrm>
          <a:off x="8379708" y="2212471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Anzeige in Diagrammen</a:t>
          </a:r>
          <a:endParaRPr lang="en-US" sz="1600" kern="1200"/>
        </a:p>
      </dsp:txBody>
      <dsp:txXfrm>
        <a:off x="8410865" y="2243628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06.10.2023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06.10.2023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06.10.2023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dirty="0"/>
              <a:t>Track </a:t>
            </a:r>
            <a:r>
              <a:rPr lang="de-DE" sz="4400" dirty="0" err="1"/>
              <a:t>your</a:t>
            </a:r>
            <a:r>
              <a:rPr lang="de-DE" sz="4400" dirty="0"/>
              <a:t> Money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>
                <a:solidFill>
                  <a:schemeClr val="tx1"/>
                </a:solidFill>
              </a:rPr>
              <a:t>Dein Ausgabenplaner</a:t>
            </a:r>
            <a:endParaRPr lang="de-DE" sz="1600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836E5-A504-B30C-BDC0-1E79C765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28BCC-E488-8239-A917-AF74FC96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Produktidee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Designidee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284963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06036-5B3A-8158-165F-346465B5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Produktidee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06F6223-47AF-DB05-0566-A3B636392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43252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47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8A91F-E8F1-847D-E14B-11DABBF5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Designidee</a:t>
            </a:r>
          </a:p>
        </p:txBody>
      </p:sp>
      <p:pic>
        <p:nvPicPr>
          <p:cNvPr id="21" name="Grafik 20" descr="Ein Bild, das Text, Screenshot, Schrift, Handy enthält.&#10;&#10;Automatisch generierte Beschreibung">
            <a:extLst>
              <a:ext uri="{FF2B5EF4-FFF2-40B4-BE49-F238E27FC236}">
                <a16:creationId xmlns:a16="http://schemas.microsoft.com/office/drawing/2014/main" id="{D8FB10CA-DDF6-526B-7025-B51A06E2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72" y="1915828"/>
            <a:ext cx="2038382" cy="4308399"/>
          </a:xfrm>
          <a:prstGeom prst="rect">
            <a:avLst/>
          </a:prstGeom>
        </p:spPr>
      </p:pic>
      <p:pic>
        <p:nvPicPr>
          <p:cNvPr id="23" name="Grafik 22" descr="Ein Bild, das Text, Screenshot, Handy, Schrift enthält.&#10;&#10;Automatisch generierte Beschreibung">
            <a:extLst>
              <a:ext uri="{FF2B5EF4-FFF2-40B4-BE49-F238E27FC236}">
                <a16:creationId xmlns:a16="http://schemas.microsoft.com/office/drawing/2014/main" id="{0F589E64-4A80-B179-9100-FDFDB6D8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59" y="1915823"/>
            <a:ext cx="2038381" cy="4308396"/>
          </a:xfrm>
          <a:prstGeom prst="rect">
            <a:avLst/>
          </a:prstGeom>
        </p:spPr>
      </p:pic>
      <p:pic>
        <p:nvPicPr>
          <p:cNvPr id="25" name="Grafik 24" descr="Ein Bild, das Text, Screenshot, Handy, mobiles Gerät enthält.&#10;&#10;Automatisch generierte Beschreibung">
            <a:extLst>
              <a:ext uri="{FF2B5EF4-FFF2-40B4-BE49-F238E27FC236}">
                <a16:creationId xmlns:a16="http://schemas.microsoft.com/office/drawing/2014/main" id="{2C6C386E-8978-453C-64B6-D6BD5219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802" y="1915822"/>
            <a:ext cx="2038381" cy="4308397"/>
          </a:xfrm>
          <a:prstGeom prst="rect">
            <a:avLst/>
          </a:prstGeom>
        </p:spPr>
      </p:pic>
      <p:pic>
        <p:nvPicPr>
          <p:cNvPr id="27" name="Grafik 26" descr="Ein Bild, das Text, Screenshot, Handy, mobiles Gerät enthält.&#10;&#10;Automatisch generierte Beschreibung">
            <a:extLst>
              <a:ext uri="{FF2B5EF4-FFF2-40B4-BE49-F238E27FC236}">
                <a16:creationId xmlns:a16="http://schemas.microsoft.com/office/drawing/2014/main" id="{B51DEC08-90A4-9DF0-9CE5-4BB22CD08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15" y="1915822"/>
            <a:ext cx="2038382" cy="43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Verwendete Tools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649450"/>
              </p:ext>
            </p:extLst>
          </p:nvPr>
        </p:nvGraphicFramePr>
        <p:xfrm>
          <a:off x="696286" y="2216879"/>
          <a:ext cx="10779854" cy="396997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27834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33601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2060048528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 err="1">
                          <a:solidFill>
                            <a:schemeClr val="lt1"/>
                          </a:solidFill>
                        </a:rPr>
                        <a:t>Confluence</a:t>
                      </a:r>
                      <a:endParaRPr lang="de-DE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 err="1">
                          <a:solidFill>
                            <a:schemeClr val="lt1"/>
                          </a:solidFill>
                        </a:rPr>
                        <a:t>Github</a:t>
                      </a:r>
                      <a:endParaRPr lang="de-DE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Draw.IO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 err="1">
                          <a:solidFill>
                            <a:schemeClr val="lt1"/>
                          </a:solidFill>
                        </a:rPr>
                        <a:t>Figma</a:t>
                      </a:r>
                      <a:endParaRPr lang="de-DE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Android Studio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Planung der Arbeitsschritte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Versionskontrolle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Erstellung der Diagramme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Erstellung der Designs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Entwicklung App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Ablage der Dokumentationen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Codeaustausch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Datenhaltung als interne Datei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Reviews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48D56-844B-28D5-9029-900BEB51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Aufmerksamkeit!</a:t>
            </a:r>
          </a:p>
        </p:txBody>
      </p:sp>
      <p:pic>
        <p:nvPicPr>
          <p:cNvPr id="7" name="Grafik 6" descr="Ein Bild, das Text, Screenshot, Handy, Design enthält.&#10;&#10;Automatisch generierte Beschreibung">
            <a:extLst>
              <a:ext uri="{FF2B5EF4-FFF2-40B4-BE49-F238E27FC236}">
                <a16:creationId xmlns:a16="http://schemas.microsoft.com/office/drawing/2014/main" id="{0B3F367B-1D32-E2C6-9378-72BB3948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73" y="2001956"/>
            <a:ext cx="4131295" cy="43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202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{A898BC6C-E2CF-4351-A736-4A8BCE4DF4BE}tf22712842_win32</Template>
  <TotalTime>0</TotalTime>
  <Words>82</Words>
  <Application>Microsoft Office PowerPoint</Application>
  <PresentationFormat>Breitbild</PresentationFormat>
  <Paragraphs>33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Wingdings</vt:lpstr>
      <vt:lpstr>Benutzerdefiniert</vt:lpstr>
      <vt:lpstr>Track your Money</vt:lpstr>
      <vt:lpstr>Inhalt</vt:lpstr>
      <vt:lpstr>Produktidee</vt:lpstr>
      <vt:lpstr>Designidee</vt:lpstr>
      <vt:lpstr>Verwendete Tools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Ausgaben-planer</dc:title>
  <dc:creator>Felix Dittmann</dc:creator>
  <cp:lastModifiedBy>Felix Dittmann</cp:lastModifiedBy>
  <cp:revision>3</cp:revision>
  <dcterms:created xsi:type="dcterms:W3CDTF">2023-10-06T09:30:51Z</dcterms:created>
  <dcterms:modified xsi:type="dcterms:W3CDTF">2023-10-13T08:00:38Z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