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E9A028-5719-4B3C-A5DB-CBC2A507E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Cepheid</a:t>
            </a:r>
            <a:r>
              <a:rPr lang="sv-SE" dirty="0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BE56490-926C-4A31-8336-4BEBEC9CA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>
                <a:solidFill>
                  <a:schemeClr val="tx1"/>
                </a:solidFill>
              </a:rPr>
              <a:t>BACKGROUND: </a:t>
            </a:r>
            <a:r>
              <a:rPr lang="en-US" dirty="0">
                <a:solidFill>
                  <a:schemeClr val="tx1"/>
                </a:solidFill>
              </a:rPr>
              <a:t>CEPHEID JUST INVESTED IN A NEW PRODUCTION LINE (VFAL) WHICH MANUFACTURE PRODUCT 24 HOURS PER DAY</a:t>
            </a:r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PROBLEM</a:t>
            </a:r>
            <a:r>
              <a:rPr lang="en-US" dirty="0">
                <a:solidFill>
                  <a:schemeClr val="tx1"/>
                </a:solidFill>
              </a:rPr>
              <a:t> : EFFICIENT CONTROL AND MONITORING DATA COMING OUT FROM THAT PRODUCTION LINE FOR STATISTICS AND DOCUMENTATION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SOLUTION</a:t>
            </a:r>
            <a:r>
              <a:rPr lang="en-US" dirty="0">
                <a:solidFill>
                  <a:schemeClr val="tx1"/>
                </a:solidFill>
              </a:rPr>
              <a:t>: PRODUCTION ANALYTICS MONITORING SYSTEM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31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EAFBD7-0B84-4E6B-8FE0-ED3A6B37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gui</a:t>
            </a:r>
            <a:endParaRPr lang="sv-SE" dirty="0"/>
          </a:p>
        </p:txBody>
      </p:sp>
      <p:pic>
        <p:nvPicPr>
          <p:cNvPr id="10" name="Platshållare för innehåll 9">
            <a:extLst>
              <a:ext uri="{FF2B5EF4-FFF2-40B4-BE49-F238E27FC236}">
                <a16:creationId xmlns:a16="http://schemas.microsoft.com/office/drawing/2014/main" id="{F249138E-26FB-4BDB-AFA4-782099D68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13" y="1894114"/>
            <a:ext cx="11489573" cy="3540541"/>
          </a:xfrm>
        </p:spPr>
      </p:pic>
    </p:spTree>
    <p:extLst>
      <p:ext uri="{BB962C8B-B14F-4D97-AF65-F5344CB8AC3E}">
        <p14:creationId xmlns:p14="http://schemas.microsoft.com/office/powerpoint/2010/main" val="21146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4EF5C8-5221-4A53-92DD-DA82F4F1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VFAL Monitor </a:t>
            </a:r>
            <a:r>
              <a:rPr lang="sv-SE" dirty="0" err="1"/>
              <a:t>Requirements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F12B50-CBAA-42D1-85F2-62A7F75F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2 parts to the </a:t>
            </a:r>
            <a:r>
              <a:rPr lang="sv-SE" dirty="0" err="1"/>
              <a:t>application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Operations – Data input, </a:t>
            </a:r>
            <a:r>
              <a:rPr lang="sv-SE" dirty="0" err="1"/>
              <a:t>used</a:t>
            </a:r>
            <a:r>
              <a:rPr lang="sv-SE" dirty="0"/>
              <a:t> by operators in </a:t>
            </a:r>
            <a:r>
              <a:rPr lang="sv-SE" dirty="0" err="1"/>
              <a:t>production</a:t>
            </a:r>
            <a:endParaRPr lang="sv-SE" dirty="0"/>
          </a:p>
          <a:p>
            <a:pPr lvl="1"/>
            <a:r>
              <a:rPr lang="sv-SE" dirty="0" err="1"/>
              <a:t>Statistics</a:t>
            </a:r>
            <a:r>
              <a:rPr lang="sv-SE" dirty="0"/>
              <a:t> – Data </a:t>
            </a:r>
            <a:r>
              <a:rPr lang="sv-SE" dirty="0" err="1"/>
              <a:t>visualization</a:t>
            </a:r>
            <a:r>
              <a:rPr lang="sv-SE" dirty="0"/>
              <a:t>, </a:t>
            </a:r>
            <a:r>
              <a:rPr lang="sv-SE" dirty="0" err="1"/>
              <a:t>used</a:t>
            </a:r>
            <a:r>
              <a:rPr lang="sv-SE" dirty="0"/>
              <a:t> by managers and </a:t>
            </a:r>
            <a:r>
              <a:rPr lang="sv-SE" dirty="0" err="1"/>
              <a:t>planners</a:t>
            </a:r>
            <a:endParaRPr lang="sv-SE" dirty="0"/>
          </a:p>
          <a:p>
            <a:r>
              <a:rPr lang="sv-SE" dirty="0"/>
              <a:t>Operators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spend</a:t>
            </a:r>
            <a:r>
              <a:rPr lang="sv-SE" dirty="0"/>
              <a:t> </a:t>
            </a:r>
            <a:r>
              <a:rPr lang="sv-SE" b="1" dirty="0"/>
              <a:t>minimal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sv-SE" dirty="0" err="1"/>
              <a:t>application</a:t>
            </a:r>
            <a:r>
              <a:rPr lang="sv-SE" dirty="0"/>
              <a:t>. Input </a:t>
            </a:r>
            <a:r>
              <a:rPr lang="sv-SE" dirty="0" err="1"/>
              <a:t>of</a:t>
            </a:r>
            <a:r>
              <a:rPr lang="sv-SE" dirty="0"/>
              <a:t> data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efficient</a:t>
            </a:r>
            <a:r>
              <a:rPr lang="sv-SE" dirty="0"/>
              <a:t> and intuitive.</a:t>
            </a:r>
          </a:p>
          <a:p>
            <a:r>
              <a:rPr lang="sv-SE" dirty="0"/>
              <a:t> The </a:t>
            </a:r>
            <a:r>
              <a:rPr lang="sv-SE" dirty="0" err="1"/>
              <a:t>application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b="1" dirty="0"/>
              <a:t>never</a:t>
            </a:r>
            <a:r>
              <a:rPr lang="sv-SE" dirty="0"/>
              <a:t> hinder or </a:t>
            </a:r>
            <a:r>
              <a:rPr lang="sv-SE" dirty="0" err="1"/>
              <a:t>reduce</a:t>
            </a:r>
            <a:r>
              <a:rPr lang="sv-SE" dirty="0"/>
              <a:t> </a:t>
            </a:r>
            <a:r>
              <a:rPr lang="sv-SE" dirty="0" err="1"/>
              <a:t>production</a:t>
            </a:r>
            <a:r>
              <a:rPr lang="sv-SE" dirty="0"/>
              <a:t> speed.</a:t>
            </a:r>
          </a:p>
          <a:p>
            <a:r>
              <a:rPr lang="sv-SE" dirty="0"/>
              <a:t>Managers and </a:t>
            </a:r>
            <a:r>
              <a:rPr lang="sv-SE" dirty="0" err="1"/>
              <a:t>planners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data </a:t>
            </a:r>
            <a:r>
              <a:rPr lang="sv-SE" dirty="0" err="1"/>
              <a:t>statistics</a:t>
            </a:r>
            <a:r>
              <a:rPr lang="sv-SE" dirty="0"/>
              <a:t> on </a:t>
            </a:r>
            <a:r>
              <a:rPr lang="sv-SE" b="1" dirty="0" err="1"/>
              <a:t>everything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7127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latshållare för innehåll 12">
            <a:extLst>
              <a:ext uri="{FF2B5EF4-FFF2-40B4-BE49-F238E27FC236}">
                <a16:creationId xmlns:a16="http://schemas.microsoft.com/office/drawing/2014/main" id="{346010DA-CB4A-4088-9B4F-E2A1768A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643" y="420752"/>
            <a:ext cx="9374713" cy="6016496"/>
          </a:xfrm>
        </p:spPr>
      </p:pic>
    </p:spTree>
    <p:extLst>
      <p:ext uri="{BB962C8B-B14F-4D97-AF65-F5344CB8AC3E}">
        <p14:creationId xmlns:p14="http://schemas.microsoft.com/office/powerpoint/2010/main" val="105274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F1BD94-83D0-4E59-8E75-3C861927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7890"/>
            <a:ext cx="9905998" cy="1478570"/>
          </a:xfrm>
        </p:spPr>
        <p:txBody>
          <a:bodyPr/>
          <a:lstStyle/>
          <a:p>
            <a:r>
              <a:rPr lang="sv-SE" dirty="0" err="1"/>
              <a:t>Architechture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Tools  Implementation</a:t>
            </a:r>
            <a:endParaRPr lang="sv-SE" dirty="0"/>
          </a:p>
        </p:txBody>
      </p:sp>
      <p:pic>
        <p:nvPicPr>
          <p:cNvPr id="12" name="Platshållare för innehåll 11">
            <a:extLst>
              <a:ext uri="{FF2B5EF4-FFF2-40B4-BE49-F238E27FC236}">
                <a16:creationId xmlns:a16="http://schemas.microsoft.com/office/drawing/2014/main" id="{F42894A9-152C-4DB6-8F21-7E01C83A3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76" y="3853543"/>
            <a:ext cx="11220648" cy="2672051"/>
          </a:xfrm>
        </p:spPr>
      </p:pic>
      <p:sp>
        <p:nvSpPr>
          <p:cNvPr id="13" name="Platshållare för innehåll 2">
            <a:extLst>
              <a:ext uri="{FF2B5EF4-FFF2-40B4-BE49-F238E27FC236}">
                <a16:creationId xmlns:a16="http://schemas.microsoft.com/office/drawing/2014/main" id="{C58DB7F3-E8AE-4BE1-A4D6-EB3D5A39B4EA}"/>
              </a:ext>
            </a:extLst>
          </p:cNvPr>
          <p:cNvSpPr txBox="1">
            <a:spLocks/>
          </p:cNvSpPr>
          <p:nvPr/>
        </p:nvSpPr>
        <p:spPr>
          <a:xfrm>
            <a:off x="485676" y="1966460"/>
            <a:ext cx="9905999" cy="182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Django </a:t>
            </a:r>
            <a:r>
              <a:rPr lang="sv-SE" dirty="0" err="1"/>
              <a:t>Backend</a:t>
            </a:r>
            <a:r>
              <a:rPr lang="sv-SE" dirty="0"/>
              <a:t> for the API</a:t>
            </a:r>
          </a:p>
          <a:p>
            <a:r>
              <a:rPr lang="sv-SE" dirty="0" err="1"/>
              <a:t>Separate</a:t>
            </a:r>
            <a:r>
              <a:rPr lang="sv-SE" dirty="0"/>
              <a:t> </a:t>
            </a:r>
            <a:r>
              <a:rPr lang="sv-SE" dirty="0" err="1"/>
              <a:t>Angular</a:t>
            </a:r>
            <a:r>
              <a:rPr lang="sv-SE" dirty="0"/>
              <a:t> </a:t>
            </a:r>
            <a:r>
              <a:rPr lang="sv-SE" dirty="0" err="1"/>
              <a:t>Frontend</a:t>
            </a:r>
            <a:r>
              <a:rPr lang="sv-SE" dirty="0"/>
              <a:t> </a:t>
            </a:r>
            <a:r>
              <a:rPr lang="sv-SE" dirty="0" err="1"/>
              <a:t>served</a:t>
            </a:r>
            <a:r>
              <a:rPr lang="sv-SE" dirty="0"/>
              <a:t> by ONE Django template</a:t>
            </a:r>
          </a:p>
          <a:p>
            <a:r>
              <a:rPr lang="sv-SE" dirty="0"/>
              <a:t>Django for rapid, simple </a:t>
            </a:r>
            <a:r>
              <a:rPr lang="sv-SE" dirty="0" err="1"/>
              <a:t>development</a:t>
            </a:r>
            <a:r>
              <a:rPr lang="sv-SE" dirty="0"/>
              <a:t>. </a:t>
            </a:r>
            <a:r>
              <a:rPr lang="sv-SE" dirty="0" err="1"/>
              <a:t>Angular</a:t>
            </a:r>
            <a:r>
              <a:rPr lang="sv-SE" dirty="0"/>
              <a:t> for </a:t>
            </a:r>
            <a:r>
              <a:rPr lang="sv-SE" dirty="0" err="1"/>
              <a:t>guaranteed</a:t>
            </a:r>
            <a:r>
              <a:rPr lang="sv-SE" dirty="0"/>
              <a:t> </a:t>
            </a:r>
            <a:r>
              <a:rPr lang="sv-SE" dirty="0" err="1"/>
              <a:t>scalability</a:t>
            </a:r>
            <a:r>
              <a:rPr lang="sv-S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184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2E7A0E-FEA2-4529-8D7D-3B9BD316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2B4B835-7340-4D63-B6ED-A552A17A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015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TotalTime>146</TotalTime>
  <Words>143</Words>
  <Application>Microsoft Office PowerPoint</Application>
  <PresentationFormat>Bredbild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Krets</vt:lpstr>
      <vt:lpstr>Cepheid </vt:lpstr>
      <vt:lpstr>Current gui</vt:lpstr>
      <vt:lpstr>VFAL Monitor Requirements</vt:lpstr>
      <vt:lpstr>PowerPoint-presentation</vt:lpstr>
      <vt:lpstr>Architechture  Tools  Implementation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Johan Blad</dc:creator>
  <cp:lastModifiedBy>Johan Blad</cp:lastModifiedBy>
  <cp:revision>10</cp:revision>
  <dcterms:created xsi:type="dcterms:W3CDTF">2018-04-25T11:01:49Z</dcterms:created>
  <dcterms:modified xsi:type="dcterms:W3CDTF">2018-04-25T13:30:37Z</dcterms:modified>
</cp:coreProperties>
</file>