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comments/comment1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commentAuthors" Target="commentAuthors.xml"/>
</Relationships>
</file>

<file path=ppt/comments/comment1.xml><?xml version="1.0" encoding="utf-8"?>
<p:cmLst xmlns:p="http://schemas.openxmlformats.org/presentationml/2006/main">
  <p:cm authorId="0" dt="2024-09-02T17:36:55.000000000" idx="1">
    <p:pos x="0" y="0"/>
    <p:text>
https://comment.test.com/</p:text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48B3A6-055C-42C2-B29B-413A712D22B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D823F1-2CB8-48C6-B326-A2CF5D7AFE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BE4224-0F98-4144-B625-8550335E80F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4F6FB1-D57F-488E-8D8B-F16955C7C69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9A2D0C-659E-4622-A66A-5121EF5179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7FEB6C-BAC7-4CE1-A762-693F0E2E62F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A2D620-6480-4C95-8680-908516B2B61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8F84DF-8D39-487F-96F3-EA0D087C725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E89FA6-20D2-4F6E-98E9-BEF19FA9746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784028-2546-4BDE-AD93-FA8700F288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C7FFBC-137C-409F-81A9-33FB4B40D6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08BE9A-EA4C-4EB0-AC60-7ED2273101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0DC7635-EEBA-4DC6-8F37-086D55C5066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hyperlink.test.com/" TargetMode="External"/><Relationship Id="rId2" Type="http://schemas.openxmlformats.org/officeDocument/2006/relationships/slideLayout" Target="../slideLayouts/slideLayout2.xml"/><Relationship Id="rId3" Type="http://schemas.openxmlformats.org/officeDocument/2006/relationships/comments" Target="../comments/commen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200" spc="-1" strike="noStrike">
                <a:latin typeface="Arial"/>
              </a:rPr>
              <a:t>h</a:t>
            </a:r>
            <a:r>
              <a:rPr b="0" lang="en-US" sz="3200" spc="-1" strike="noStrike">
                <a:latin typeface="Arial"/>
              </a:rPr>
              <a:t>t</a:t>
            </a:r>
            <a:r>
              <a:rPr b="0" lang="en-US" sz="3200" spc="-1" strike="noStrike">
                <a:latin typeface="Arial"/>
              </a:rPr>
              <a:t>t</a:t>
            </a:r>
            <a:r>
              <a:rPr b="0" lang="en-US" sz="3200" spc="-1" strike="noStrike">
                <a:latin typeface="Arial"/>
              </a:rPr>
              <a:t>p</a:t>
            </a:r>
            <a:r>
              <a:rPr b="0" lang="en-US" sz="3200" spc="-1" strike="noStrike">
                <a:latin typeface="Arial"/>
              </a:rPr>
              <a:t>s</a:t>
            </a:r>
            <a:r>
              <a:rPr b="0" lang="en-US" sz="3200" spc="-1" strike="noStrike">
                <a:latin typeface="Arial"/>
              </a:rPr>
              <a:t>:</a:t>
            </a:r>
            <a:r>
              <a:rPr b="0" lang="en-US" sz="3200" spc="-1" strike="noStrike">
                <a:latin typeface="Arial"/>
              </a:rPr>
              <a:t>/</a:t>
            </a:r>
            <a:r>
              <a:rPr b="0" lang="en-US" sz="3200" spc="-1" strike="noStrike">
                <a:latin typeface="Arial"/>
              </a:rPr>
              <a:t>/</a:t>
            </a:r>
            <a:r>
              <a:rPr b="0" lang="en-US" sz="3200" spc="-1" strike="noStrike">
                <a:latin typeface="Arial"/>
              </a:rPr>
              <a:t>p</a:t>
            </a:r>
            <a:r>
              <a:rPr b="0" lang="en-US" sz="3200" spc="-1" strike="noStrike">
                <a:latin typeface="Arial"/>
              </a:rPr>
              <a:t>l</a:t>
            </a:r>
            <a:r>
              <a:rPr b="0" lang="en-US" sz="3200" spc="-1" strike="noStrike">
                <a:latin typeface="Arial"/>
              </a:rPr>
              <a:t>a</a:t>
            </a:r>
            <a:r>
              <a:rPr b="0" lang="en-US" sz="3200" spc="-1" strike="noStrike">
                <a:latin typeface="Arial"/>
              </a:rPr>
              <a:t>i</a:t>
            </a:r>
            <a:r>
              <a:rPr b="0" lang="en-US" sz="3200" spc="-1" strike="noStrike">
                <a:latin typeface="Arial"/>
              </a:rPr>
              <a:t>n</a:t>
            </a:r>
            <a:r>
              <a:rPr b="0" lang="en-US" sz="3200" spc="-1" strike="noStrike">
                <a:latin typeface="Arial"/>
              </a:rPr>
              <a:t>t</a:t>
            </a:r>
            <a:r>
              <a:rPr b="0" lang="en-US" sz="3200" spc="-1" strike="noStrike">
                <a:latin typeface="Arial"/>
              </a:rPr>
              <a:t>e</a:t>
            </a:r>
            <a:r>
              <a:rPr b="0" lang="en-US" sz="3200" spc="-1" strike="noStrike">
                <a:latin typeface="Arial"/>
              </a:rPr>
              <a:t>x</a:t>
            </a:r>
            <a:r>
              <a:rPr b="0" lang="en-US" sz="3200" spc="-1" strike="noStrike">
                <a:latin typeface="Arial"/>
              </a:rPr>
              <a:t>t</a:t>
            </a:r>
            <a:r>
              <a:rPr b="0" lang="en-US" sz="3200" spc="-1" strike="noStrike">
                <a:latin typeface="Arial"/>
              </a:rPr>
              <a:t>.</a:t>
            </a:r>
            <a:r>
              <a:rPr b="0" lang="en-US" sz="3200" spc="-1" strike="noStrike">
                <a:latin typeface="Arial"/>
              </a:rPr>
              <a:t>t</a:t>
            </a:r>
            <a:r>
              <a:rPr b="0" lang="en-US" sz="3200" spc="-1" strike="noStrike">
                <a:latin typeface="Arial"/>
              </a:rPr>
              <a:t>e</a:t>
            </a:r>
            <a:r>
              <a:rPr b="0" lang="en-US" sz="3200" spc="-1" strike="noStrike">
                <a:latin typeface="Arial"/>
              </a:rPr>
              <a:t>s</a:t>
            </a:r>
            <a:r>
              <a:rPr b="0" lang="en-US" sz="3200" spc="-1" strike="noStrike">
                <a:latin typeface="Arial"/>
              </a:rPr>
              <a:t>t</a:t>
            </a:r>
            <a:r>
              <a:rPr b="0" lang="en-US" sz="3200" spc="-1" strike="noStrike">
                <a:latin typeface="Arial"/>
              </a:rPr>
              <a:t>.</a:t>
            </a:r>
            <a:r>
              <a:rPr b="0" lang="en-US" sz="3200" spc="-1" strike="noStrike">
                <a:latin typeface="Arial"/>
              </a:rPr>
              <a:t>c</a:t>
            </a:r>
            <a:r>
              <a:rPr b="0" lang="en-US" sz="3200" spc="-1" strike="noStrike">
                <a:latin typeface="Arial"/>
              </a:rPr>
              <a:t>o</a:t>
            </a:r>
            <a:r>
              <a:rPr b="0" lang="en-US" sz="3200" spc="-1" strike="noStrike">
                <a:latin typeface="Arial"/>
              </a:rPr>
              <a:t>m</a:t>
            </a:r>
            <a:endParaRPr b="0" lang="en-US" sz="3200" spc="-1" strike="noStrike">
              <a:latin typeface="Arial"/>
            </a:endParaRPr>
          </a:p>
          <a:p>
            <a:pPr algn="ctr">
              <a:buNone/>
            </a:pPr>
            <a:r>
              <a:rPr b="0" lang="en-US" sz="3200" spc="-1" strike="noStrike">
                <a:latin typeface="Arial"/>
                <a:hlinkClick r:id="rId1"/>
              </a:rPr>
              <a:t>Hyperlink Test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2024-09-02T17:35:40Z</dcterms:created>
  <dc:creator/>
  <dc:description/>
  <dc:language>en-US</dc:language>
  <cp:lastModifiedBy/>
  <dcterms:modified xsi:type="dcterms:W3CDTF">2024-09-02T17:37:14Z</dcterms:modified>
  <cp:revision>1</cp:revision>
  <dc:subject/>
  <dc:title/>
</cp:coreProperties>
</file>