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24-09-02T17:36:55.000000000" idx="1">
    <p:pos x="0" y="0"/>
    <p:text>https://comment.test.com/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E01619-85BA-4D4D-A107-E17FF1E77F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141AD2-B4DC-48A9-ACFF-E572093299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A83C36-7B1E-4E93-B694-6E856E2825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4801C1-4C5C-4D3B-89AE-34457CA12F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5A901B-436C-499D-BE4A-6C8EED7895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5CC710-7E2F-4FFE-AB8D-6E38005930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60367B-2AB4-4B91-AD2D-DCBD7248BB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600803-9D37-4B1C-8593-067E2B7A24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198384-3468-4EBA-9393-7AF9EE7F22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4A92A5-A6D9-40CB-9ECA-C99C2CDBBE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66B3FC-4FF2-49C2-8E5A-42CE46F0EB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FEF476-6590-434C-AC1E-7B682C6F42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405F93-3BA1-4A94-B04A-1F9AFC3CB7F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hyperlink.test.com/" TargetMode="External"/><Relationship Id="rId2" Type="http://schemas.openxmlformats.org/officeDocument/2006/relationships/slideLayout" Target="../slideLayouts/slideLayout3.xml"/><Relationship Id="rId3" Type="http://schemas.openxmlformats.org/officeDocument/2006/relationships/comments" Target="../comments/commen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https://plaintext.test.com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https://plaintext.test.com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Hyperlink Test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2024-09-02T17:35:40Z</dcterms:created>
  <dc:creator/>
  <dc:description/>
  <dc:language>en-US</dc:language>
  <cp:lastModifiedBy/>
  <dcterms:modified xsi:type="dcterms:W3CDTF">2024-09-10T14:55:33Z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