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316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6" autoAdjust="0"/>
    <p:restoredTop sz="94661"/>
  </p:normalViewPr>
  <p:slideViewPr>
    <p:cSldViewPr>
      <p:cViewPr varScale="1">
        <p:scale>
          <a:sx n="121" d="100"/>
          <a:sy n="121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1B8EA0-48B4-C648-AA63-AE9FAF30A80B}"/>
              </a:ext>
            </a:extLst>
          </p:cNvPr>
          <p:cNvCxnSpPr/>
          <p:nvPr userDrawn="1"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5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PC Project Midsem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IN"/>
              <a:t>25-Sep-19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286000"/>
            <a:ext cx="7467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Parallelizing the Technique of Deeply Joint Initialization of Neural Networks With Decision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2239" y="6223923"/>
            <a:ext cx="993161" cy="365125"/>
          </a:xfrm>
        </p:spPr>
        <p:txBody>
          <a:bodyPr/>
          <a:lstStyle/>
          <a:p>
            <a:r>
              <a:rPr lang="en-IN"/>
              <a:t>25-Sep-19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23923"/>
            <a:ext cx="6289532" cy="365125"/>
          </a:xfrm>
        </p:spPr>
        <p:txBody>
          <a:bodyPr/>
          <a:lstStyle/>
          <a:p>
            <a:r>
              <a:rPr lang="en-US" dirty="0"/>
              <a:t>PC Project </a:t>
            </a:r>
            <a:r>
              <a:rPr lang="en-US" dirty="0" err="1"/>
              <a:t>Midsem</a:t>
            </a:r>
            <a:r>
              <a:rPr lang="en-US" dirty="0"/>
              <a:t> Evaluation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BB417D-A99C-C748-AA5A-88F204D3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33003"/>
              </p:ext>
            </p:extLst>
          </p:nvPr>
        </p:nvGraphicFramePr>
        <p:xfrm>
          <a:off x="1524000" y="5410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554738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1515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Saurabh </a:t>
                      </a:r>
                      <a:r>
                        <a:rPr lang="en-US" b="1" dirty="0" err="1"/>
                        <a:t>Agarwala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Aditya J </a:t>
                      </a:r>
                      <a:r>
                        <a:rPr lang="en-US" b="1" dirty="0" err="1"/>
                        <a:t>Karia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2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171IT237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171IT203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50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FE8924-2D49-6349-8429-23796E010296}"/>
              </a:ext>
            </a:extLst>
          </p:cNvPr>
          <p:cNvSpPr txBox="1"/>
          <p:nvPr/>
        </p:nvSpPr>
        <p:spPr>
          <a:xfrm>
            <a:off x="3181350" y="500484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PROPOSAL BY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327" y="304799"/>
            <a:ext cx="2439873" cy="631939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Abstract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Motivation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Implementation strategy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Expected 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Timeline Plan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Team Load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896" y="152401"/>
            <a:ext cx="2314203" cy="846802"/>
          </a:xfrm>
        </p:spPr>
        <p:txBody>
          <a:bodyPr>
            <a:normAutofit/>
          </a:bodyPr>
          <a:lstStyle/>
          <a:p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combining of DJINN  with Decision Trees demonstrate high predictive performance for a variety of regression and classification data sets and display comparable performance to Bayesian hyperparameter optimization at a lower computational cost and in a flexible and scalable manner. We propose to </a:t>
            </a:r>
            <a:r>
              <a:rPr lang="en-US" dirty="0" err="1"/>
              <a:t>parallelise</a:t>
            </a:r>
            <a:r>
              <a:rPr lang="en-US" dirty="0"/>
              <a:t> the above stated problem by using OpenMP and hence </a:t>
            </a:r>
            <a:r>
              <a:rPr lang="en-US" dirty="0" err="1"/>
              <a:t>utilising</a:t>
            </a:r>
            <a:r>
              <a:rPr lang="en-US" dirty="0"/>
              <a:t> all available resources and saving on </a:t>
            </a:r>
            <a:r>
              <a:rPr lang="en-US" dirty="0" err="1"/>
              <a:t>initialisation</a:t>
            </a:r>
            <a:r>
              <a:rPr lang="en-US" dirty="0"/>
              <a:t> time of the model.  The tree-informed initialization thus acts as a warm-start to the neural network training process, resulting in efficiently trained, quick and accurate 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91165"/>
            <a:ext cx="2771403" cy="80803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day ”Deep Neural Network” problems get solved best when initialized well, and when all the hyper-parameters are set right.</a:t>
            </a:r>
          </a:p>
          <a:p>
            <a:r>
              <a:rPr lang="en-US" dirty="0"/>
              <a:t>Thus, DJINN initialization coupled with decision trees provides a good way to train a model better and in turn achieve better accuracy. But due to the limitations of computing power, this comes at the cost of high initialization time.</a:t>
            </a:r>
          </a:p>
          <a:p>
            <a:r>
              <a:rPr lang="en-US" dirty="0"/>
              <a:t>We thus wish to harness the advantages of this technique, but without the banes that come with it using the concepts of Parallel computing using OpenMP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41" y="703017"/>
            <a:ext cx="4600203" cy="970450"/>
          </a:xfrm>
        </p:spPr>
        <p:txBody>
          <a:bodyPr/>
          <a:lstStyle/>
          <a:p>
            <a:pPr algn="ctr"/>
            <a:r>
              <a:rPr lang="en-US" b="1" dirty="0"/>
              <a:t>Implementation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472428-BC52-804B-930F-B39ECF9B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parallelize the initialization of the above problem using OpenMP, we propose the following strategy:</a:t>
            </a:r>
          </a:p>
          <a:p>
            <a:pPr>
              <a:buFont typeface="+mj-lt"/>
              <a:buAutoNum type="arabicPeriod"/>
            </a:pPr>
            <a:r>
              <a:rPr lang="en-US" dirty="0"/>
              <a:t>We first implement the DJINN on a generic Neural Network data set and improve its performance using Decision Trees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we look for sections of the code which can be optimized using the concepts of parallel computing.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Referencing the implementation of the OpenMP library to identify and use suitable constructs in the appropriate places and test if they improve the performance.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Evaluation of the performance improvement achieved and comparison with the serial version of the same.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67365"/>
            <a:ext cx="4371603" cy="731838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133600"/>
            <a:ext cx="7524003" cy="3636510"/>
          </a:xfrm>
        </p:spPr>
        <p:txBody>
          <a:bodyPr/>
          <a:lstStyle/>
          <a:p>
            <a:r>
              <a:rPr lang="en-US" dirty="0"/>
              <a:t>Using OpenMP to address the high initialization time, we expect to achieve lesser computational time for the same.</a:t>
            </a:r>
          </a:p>
          <a:p>
            <a:endParaRPr lang="en-US" dirty="0"/>
          </a:p>
          <a:p>
            <a:r>
              <a:rPr lang="en-US" dirty="0"/>
              <a:t>Apart from that, we hope to harness maximum computational efficiency from the modern day machine which relies on multiple cores for its power.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PC Project </a:t>
            </a:r>
            <a:r>
              <a:rPr lang="en-US" dirty="0" err="1"/>
              <a:t>Midsem</a:t>
            </a:r>
            <a:r>
              <a:rPr lang="en-US" dirty="0"/>
              <a:t>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157834"/>
            <a:ext cx="3884982" cy="1136522"/>
          </a:xfrm>
        </p:spPr>
        <p:txBody>
          <a:bodyPr/>
          <a:lstStyle/>
          <a:p>
            <a:pPr algn="ctr"/>
            <a:r>
              <a:rPr lang="en-US" dirty="0"/>
              <a:t>Timeline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30913"/>
          </a:xfrm>
        </p:spPr>
        <p:txBody>
          <a:bodyPr>
            <a:norm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September: Project Proposal and Presentation.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October: Implementation of the DJINN on standard dataset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October: Understanding the low level implementation of the code and identifying the sections which can be parallelized.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October: Implementing OpenMP construct to parallelize the code.</a:t>
            </a:r>
          </a:p>
          <a:p>
            <a:r>
              <a:rPr lang="en-US" dirty="0"/>
              <a:t>October End: Evaluating the performance improvement of the parallelized code against the serial code and making the report.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376"/>
            <a:ext cx="7524003" cy="924412"/>
          </a:xfrm>
        </p:spPr>
        <p:txBody>
          <a:bodyPr/>
          <a:lstStyle/>
          <a:p>
            <a:r>
              <a:rPr lang="en-US" dirty="0"/>
              <a:t>Team Load Distribution: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587413"/>
            <a:ext cx="7524003" cy="3636510"/>
          </a:xfrm>
        </p:spPr>
        <p:txBody>
          <a:bodyPr/>
          <a:lstStyle/>
          <a:p>
            <a:r>
              <a:rPr lang="en-US" dirty="0"/>
              <a:t>Team Member 1:</a:t>
            </a:r>
          </a:p>
          <a:p>
            <a:pPr lvl="1"/>
            <a:r>
              <a:rPr lang="en-US" dirty="0"/>
              <a:t>Implementation of DJINN and Decision Trees</a:t>
            </a:r>
          </a:p>
          <a:p>
            <a:pPr lvl="1"/>
            <a:r>
              <a:rPr lang="en-US" dirty="0"/>
              <a:t>Identifying sections in the code which can be potentially parallelized</a:t>
            </a:r>
          </a:p>
          <a:p>
            <a:pPr lvl="1"/>
            <a:r>
              <a:rPr lang="en-US" dirty="0"/>
              <a:t>Implementing OpenMP constructs to optimize the code.</a:t>
            </a:r>
          </a:p>
          <a:p>
            <a:r>
              <a:rPr lang="en-US" dirty="0"/>
              <a:t>Team Member 2:</a:t>
            </a:r>
          </a:p>
          <a:p>
            <a:pPr lvl="1"/>
            <a:r>
              <a:rPr lang="en-US" dirty="0"/>
              <a:t>Implementation of DJINN and Decision Trees</a:t>
            </a:r>
          </a:p>
          <a:p>
            <a:pPr lvl="1"/>
            <a:r>
              <a:rPr lang="en-US" dirty="0"/>
              <a:t>Implementing OpenMP constructs to optimize the code.</a:t>
            </a:r>
          </a:p>
          <a:p>
            <a:pPr lvl="1"/>
            <a:r>
              <a:rPr lang="en-US" dirty="0"/>
              <a:t>Evaluating Performance Gain, Speedup, Efficiency against the serial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222B-6D3A-ED41-A29B-4423D5F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97827"/>
            <a:ext cx="2171107" cy="862345"/>
          </a:xfrm>
        </p:spPr>
        <p:txBody>
          <a:bodyPr/>
          <a:lstStyle/>
          <a:p>
            <a:r>
              <a:rPr lang="en-US" sz="4800" dirty="0"/>
              <a:t>THANK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4255-22E0-2D43-88AA-D7AF2236F8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2797" y="3023855"/>
            <a:ext cx="1676400" cy="862345"/>
          </a:xfrm>
        </p:spPr>
        <p:txBody>
          <a:bodyPr>
            <a:normAutofit/>
          </a:bodyPr>
          <a:lstStyle/>
          <a:p>
            <a:r>
              <a:rPr lang="en-US" sz="4800" b="1" dirty="0"/>
              <a:t>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CC59-F76A-0E4D-A2B4-0FEFF0AB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25-Sep-19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098D-EF33-0347-B815-43E275D4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 Project Midsem Evaluation</a:t>
            </a:r>
          </a:p>
        </p:txBody>
      </p:sp>
    </p:spTree>
    <p:extLst>
      <p:ext uri="{BB962C8B-B14F-4D97-AF65-F5344CB8AC3E}">
        <p14:creationId xmlns:p14="http://schemas.microsoft.com/office/powerpoint/2010/main" val="377509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{C9EA62D7-53FE-CF4A-836F-4D9AC0D3F112}tf10001121</Template>
  <TotalTime>20606</TotalTime>
  <Words>552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Parallelizing the Technique of Deeply Joint Initialization of Neural Networks With Decision Trees</vt:lpstr>
      <vt:lpstr>Contents</vt:lpstr>
      <vt:lpstr>Abstract</vt:lpstr>
      <vt:lpstr>Motivation</vt:lpstr>
      <vt:lpstr>Implementation Strategy</vt:lpstr>
      <vt:lpstr>Expected Results</vt:lpstr>
      <vt:lpstr>Timeline Plan</vt:lpstr>
      <vt:lpstr>Team Load Distribution: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Aditya Karia</cp:lastModifiedBy>
  <cp:revision>664</cp:revision>
  <dcterms:created xsi:type="dcterms:W3CDTF">2016-03-14T14:21:24Z</dcterms:created>
  <dcterms:modified xsi:type="dcterms:W3CDTF">2019-09-24T17:35:17Z</dcterms:modified>
</cp:coreProperties>
</file>