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5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7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1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0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1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0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3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289576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Meilenstein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494DD5-12AF-455D-8731-573B014C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85000" lnSpcReduction="10000"/>
          </a:bodyPr>
          <a:lstStyle/>
          <a:p>
            <a:pPr algn="ctr"/>
            <a:endParaRPr lang="de-DE" dirty="0"/>
          </a:p>
          <a:p>
            <a:pPr algn="ctr"/>
            <a:r>
              <a:rPr lang="de-DE" sz="1800" dirty="0"/>
              <a:t>Felix Gehm - Florian Jann - Sven Tietgen - Clara Riettiens - Moritz Thiele</a:t>
            </a:r>
          </a:p>
        </p:txBody>
      </p:sp>
    </p:spTree>
    <p:extLst>
      <p:ext uri="{BB962C8B-B14F-4D97-AF65-F5344CB8AC3E}">
        <p14:creationId xmlns:p14="http://schemas.microsoft.com/office/powerpoint/2010/main" val="254945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F6F1E296-8322-4946-B4BF-C9E77FE24F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Ziele MS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Ein spielbarer Charakter (4 Fähigkeiten, Animationen)</a:t>
            </a:r>
          </a:p>
          <a:p>
            <a:pPr>
              <a:buSzPct val="80000"/>
            </a:pPr>
            <a:r>
              <a:rPr lang="de-DE" sz="3200" dirty="0"/>
              <a:t>Ein Gegnertyp (Verhalten, Modell, Animationen)</a:t>
            </a:r>
          </a:p>
          <a:p>
            <a:pPr>
              <a:buSzPct val="80000"/>
            </a:pPr>
            <a:r>
              <a:rPr lang="de-DE" sz="3200" dirty="0"/>
              <a:t>Wellensystem</a:t>
            </a:r>
          </a:p>
          <a:p>
            <a:pPr>
              <a:buSzPct val="80000"/>
            </a:pPr>
            <a:r>
              <a:rPr lang="de-DE" sz="3200" dirty="0"/>
              <a:t>Erster Spielbarer Prototyp (Nexus zerstörbar, Wellen werden mitgezählt)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779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Weitere Fortschritte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 err="1"/>
              <a:t>Revive</a:t>
            </a:r>
            <a:r>
              <a:rPr lang="de-DE" sz="3200" dirty="0"/>
              <a:t>-Funktion</a:t>
            </a:r>
          </a:p>
          <a:p>
            <a:pPr>
              <a:buSzPct val="80000"/>
            </a:pPr>
            <a:r>
              <a:rPr lang="de-DE" sz="3200" dirty="0"/>
              <a:t>Statuseffekt-System</a:t>
            </a:r>
          </a:p>
          <a:p>
            <a:pPr>
              <a:buSzPct val="80000"/>
            </a:pPr>
            <a:r>
              <a:rPr lang="de-DE" sz="3200" dirty="0"/>
              <a:t>UI-Ansätze</a:t>
            </a:r>
          </a:p>
          <a:p>
            <a:pPr>
              <a:buSzPct val="80000"/>
            </a:pPr>
            <a:r>
              <a:rPr lang="de-DE" sz="3200" dirty="0"/>
              <a:t>Netzwerk</a:t>
            </a:r>
          </a:p>
          <a:p>
            <a:pPr>
              <a:buSzPct val="80000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3240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Statuseffekte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4595349-E06B-4676-9C9A-00320C54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725390" y="2341032"/>
            <a:ext cx="1524003" cy="152400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BDCCCE-7493-49F0-9B43-3FB43E3E5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398" y="2341032"/>
            <a:ext cx="1524003" cy="1524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83F8DB-404B-4BEF-8E17-D2B384E82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537" y="2341032"/>
            <a:ext cx="1524003" cy="1524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84395DD-59DD-4856-B7CB-BB8A66883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545" y="2341032"/>
            <a:ext cx="1524003" cy="15240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E594CAA-9D96-4DA5-91EA-CCB233E219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3684" y="2341032"/>
            <a:ext cx="1524003" cy="152400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CA1E0F0-AA91-4C5E-8E36-BD78F8341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2747" y="2341032"/>
            <a:ext cx="1524003" cy="1524003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5304C40-F897-45A2-AB50-04AB5BFE1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809" y="2341032"/>
            <a:ext cx="1524003" cy="1524003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004F997-9A44-4F92-830B-25BE82D9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86886"/>
              </p:ext>
            </p:extLst>
          </p:nvPr>
        </p:nvGraphicFramePr>
        <p:xfrm>
          <a:off x="1836615" y="3865035"/>
          <a:ext cx="83043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333">
                  <a:extLst>
                    <a:ext uri="{9D8B030D-6E8A-4147-A177-3AD203B41FA5}">
                      <a16:colId xmlns:a16="http://schemas.microsoft.com/office/drawing/2014/main" val="3905027428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011688167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57947055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798430545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40582301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076029228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37056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Taunt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Stun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Debuff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Bleed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3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5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Charakter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 marL="0" indent="0">
              <a:buSzPct val="80000"/>
              <a:buNone/>
            </a:pPr>
            <a:endParaRPr lang="de-DE" sz="3200" dirty="0"/>
          </a:p>
          <a:p>
            <a:pPr>
              <a:buSzPct val="80000"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267804-9452-44D5-8C67-65D7D0985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343" y="1720695"/>
            <a:ext cx="3941225" cy="3941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632D0-9527-4E5E-8B24-E52B44FB6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965" y="1915368"/>
            <a:ext cx="2700886" cy="377899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6FE5598-EBFB-4912-A7AD-568CF8516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795" y="3542502"/>
            <a:ext cx="1524003" cy="1524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2BB7D9-50F8-40D0-9256-7F64863B7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798" y="2318755"/>
            <a:ext cx="1524003" cy="1524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EB100B-7F17-4C38-87EE-0147BCE981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530" y="3533350"/>
            <a:ext cx="1524003" cy="15240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3D156B-6239-46C1-A7A6-6351A5BFA7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2919" y="2318755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/>
              <a:t>Gegner Nahkampfeinheit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528613-92A0-4F6B-A8CE-B5E21318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76985" y="2097088"/>
            <a:ext cx="4886304" cy="3454400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9500635-FBA8-4CC3-8B68-CB1301239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289" y="2097088"/>
            <a:ext cx="455631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94" y="3063869"/>
            <a:ext cx="6858000" cy="687648"/>
          </a:xfrm>
        </p:spPr>
        <p:txBody>
          <a:bodyPr>
            <a:normAutofit/>
          </a:bodyPr>
          <a:lstStyle/>
          <a:p>
            <a:pPr algn="ctr">
              <a:buSzPct val="80000"/>
            </a:pPr>
            <a:r>
              <a:rPr lang="de-DE" sz="3600" dirty="0"/>
              <a:t>Nun zum Spiel</a:t>
            </a:r>
          </a:p>
        </p:txBody>
      </p:sp>
    </p:spTree>
    <p:extLst>
      <p:ext uri="{BB962C8B-B14F-4D97-AF65-F5344CB8AC3E}">
        <p14:creationId xmlns:p14="http://schemas.microsoft.com/office/powerpoint/2010/main" val="249268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69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Meilenstein 1</vt:lpstr>
      <vt:lpstr>Ziele MS 1</vt:lpstr>
      <vt:lpstr>Weitere Fortschritte</vt:lpstr>
      <vt:lpstr>Statuseffekte</vt:lpstr>
      <vt:lpstr>Charakter</vt:lpstr>
      <vt:lpstr>Gegner Nahkampfeinheit</vt:lpstr>
      <vt:lpstr>Nun zum 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Identity  &amp;  Corporate Design</dc:title>
  <dc:creator>Moritz Thiele</dc:creator>
  <cp:lastModifiedBy>Sven Tietgen</cp:lastModifiedBy>
  <cp:revision>26</cp:revision>
  <dcterms:created xsi:type="dcterms:W3CDTF">2018-03-28T17:47:55Z</dcterms:created>
  <dcterms:modified xsi:type="dcterms:W3CDTF">2018-05-28T11:05:18Z</dcterms:modified>
</cp:coreProperties>
</file>