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9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9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54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370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16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90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12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52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3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0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3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4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5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2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84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3.jpe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8961809-266D-4B4D-BE74-84C1B3CD6F2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A14E90A2-C55C-4A5B-A1CA-600A3ADCEE2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 descr="Ein Bild, das Elektronik enthält.&#10;&#10;Mit hoher Zuverlässigkeit generierte Beschreibung">
              <a:extLst>
                <a:ext uri="{FF2B5EF4-FFF2-40B4-BE49-F238E27FC236}">
                  <a16:creationId xmlns:a16="http://schemas.microsoft.com/office/drawing/2014/main" id="{5C269CFD-5B02-4090-8D3A-DF39B5F4C353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Grafik 6" descr="Ein Bild, das drinnen, Boden, Tisch, alt enthält.&#10;&#10;Mit sehr hoher Zuverlässigkeit generierte Beschreibung">
            <a:extLst>
              <a:ext uri="{FF2B5EF4-FFF2-40B4-BE49-F238E27FC236}">
                <a16:creationId xmlns:a16="http://schemas.microsoft.com/office/drawing/2014/main" id="{54B51AB8-80D4-4AC7-A9A0-5BA44CFB2D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5783" b="13258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2086F72-9495-4DC4-839B-72567BA8D61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7" name="Round Diagonal Corner Rectangle 7">
              <a:extLst>
                <a:ext uri="{FF2B5EF4-FFF2-40B4-BE49-F238E27FC236}">
                  <a16:creationId xmlns:a16="http://schemas.microsoft.com/office/drawing/2014/main" id="{80C915C2-7A87-4547-97CA-A14D39AB28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3B34D4-8ACE-49A6-A4B3-29916A53B5AD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5516CB95-0B27-48B5-AADE-72B57A6C798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5E314680-0A6F-49E3-8019-9616313D830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E822FA8D-1CAD-48AC-8AAF-AC9B13E4412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B1780F53-5CB6-4C66-BE5C-CBB98ACBC42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781B98D4-7596-46BD-BB6D-0FAA51C38C7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68558D61-DFBE-4A2C-8DBD-43BAFA68DDE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5646C634-CAD3-432B-BD41-CDE0F526E62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72B91DC4-A905-421C-B77D-3AB7CA3AC238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7A50FBDE-0FD3-4C3E-AB4C-40DD78E1AAD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10793947-01A9-45E9-9C1A-D96D5B220E19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BF30035C-FBC7-40B2-B089-084EA4677BA4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Freeform 33">
                <a:extLst>
                  <a:ext uri="{FF2B5EF4-FFF2-40B4-BE49-F238E27FC236}">
                    <a16:creationId xmlns:a16="http://schemas.microsoft.com/office/drawing/2014/main" id="{F3C7515F-9B43-411B-8D60-C38FA83FABB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Freeform 34">
                <a:extLst>
                  <a:ext uri="{FF2B5EF4-FFF2-40B4-BE49-F238E27FC236}">
                    <a16:creationId xmlns:a16="http://schemas.microsoft.com/office/drawing/2014/main" id="{709B1F65-34E0-401F-8C78-A5058C84BE6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BECD5C03-173E-4590-BD11-26241C59C4A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Freeform 35">
                <a:extLst>
                  <a:ext uri="{FF2B5EF4-FFF2-40B4-BE49-F238E27FC236}">
                    <a16:creationId xmlns:a16="http://schemas.microsoft.com/office/drawing/2014/main" id="{14931415-56EE-4E4A-8832-D570F574502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Freeform 36">
                <a:extLst>
                  <a:ext uri="{FF2B5EF4-FFF2-40B4-BE49-F238E27FC236}">
                    <a16:creationId xmlns:a16="http://schemas.microsoft.com/office/drawing/2014/main" id="{D881F11B-638D-4FEE-B212-B921A4C6D5B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Freeform 38">
                <a:extLst>
                  <a:ext uri="{FF2B5EF4-FFF2-40B4-BE49-F238E27FC236}">
                    <a16:creationId xmlns:a16="http://schemas.microsoft.com/office/drawing/2014/main" id="{2EC82DB3-9325-44B9-81C1-933CFF0F13B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Freeform 39">
                <a:extLst>
                  <a:ext uri="{FF2B5EF4-FFF2-40B4-BE49-F238E27FC236}">
                    <a16:creationId xmlns:a16="http://schemas.microsoft.com/office/drawing/2014/main" id="{F3F62819-5FD5-4BB4-9FB1-9F1D5F2C667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7" name="Freeform 40">
                <a:extLst>
                  <a:ext uri="{FF2B5EF4-FFF2-40B4-BE49-F238E27FC236}">
                    <a16:creationId xmlns:a16="http://schemas.microsoft.com/office/drawing/2014/main" id="{003B73B7-62FB-478B-823D-DDB5BFC40B4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8" name="Rectangle 41">
                <a:extLst>
                  <a:ext uri="{FF2B5EF4-FFF2-40B4-BE49-F238E27FC236}">
                    <a16:creationId xmlns:a16="http://schemas.microsoft.com/office/drawing/2014/main" id="{19F16A31-F5A3-45EF-AD4B-500C660849E2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6B7DE96-D529-4C1A-A7DE-CEC2D6348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289576"/>
          </a:xfrm>
        </p:spPr>
        <p:txBody>
          <a:bodyPr>
            <a:normAutofit/>
          </a:bodyPr>
          <a:lstStyle/>
          <a:p>
            <a:pPr algn="ctr"/>
            <a:r>
              <a:rPr lang="de-DE" sz="3600" dirty="0"/>
              <a:t>Meilenstein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494DD5-12AF-455D-8731-573B014C9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 fontScale="85000" lnSpcReduction="10000"/>
          </a:bodyPr>
          <a:lstStyle/>
          <a:p>
            <a:pPr algn="ctr"/>
            <a:endParaRPr lang="de-DE" dirty="0"/>
          </a:p>
          <a:p>
            <a:pPr algn="ctr"/>
            <a:r>
              <a:rPr lang="de-DE" sz="1800" dirty="0"/>
              <a:t>Felix Gehm - Florian Jann - Sven Tietgen - Clara Riettiens - Moritz Thiele</a:t>
            </a:r>
          </a:p>
        </p:txBody>
      </p:sp>
    </p:spTree>
    <p:extLst>
      <p:ext uri="{BB962C8B-B14F-4D97-AF65-F5344CB8AC3E}">
        <p14:creationId xmlns:p14="http://schemas.microsoft.com/office/powerpoint/2010/main" val="2549452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65E17B-CDCD-46E2-BC9B-1D82F571CFF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A9AC8922-D691-4F33-86FF-674B72C9E8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0A72236-D2DA-40B6-9BD4-531CCA58772D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afik 8" descr="Ein Bild, das drinnen, Boden, Tisch, alt enthält.&#10;&#10;Mit sehr hoher Zuverlässigkeit generierte Beschreibung">
            <a:extLst>
              <a:ext uri="{FF2B5EF4-FFF2-40B4-BE49-F238E27FC236}">
                <a16:creationId xmlns:a16="http://schemas.microsoft.com/office/drawing/2014/main" id="{F6F1E296-8322-4946-B4BF-C9E77FE24F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5783" b="13258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B894-81D1-4268-8FE7-FAC125D3B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9" name="Round Diagonal Corner Rectangle 7">
              <a:extLst>
                <a:ext uri="{FF2B5EF4-FFF2-40B4-BE49-F238E27FC236}">
                  <a16:creationId xmlns:a16="http://schemas.microsoft.com/office/drawing/2014/main" id="{E962C5C5-76A5-44BE-990D-2D936E9E33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9433C4-8265-4EE1-83B8-EC545DE3D110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0" name="Freeform 32">
                <a:extLst>
                  <a:ext uri="{FF2B5EF4-FFF2-40B4-BE49-F238E27FC236}">
                    <a16:creationId xmlns:a16="http://schemas.microsoft.com/office/drawing/2014/main" id="{14270815-FD6F-4B15-93D0-1FD13352F08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1" name="Freeform 33">
                <a:extLst>
                  <a:ext uri="{FF2B5EF4-FFF2-40B4-BE49-F238E27FC236}">
                    <a16:creationId xmlns:a16="http://schemas.microsoft.com/office/drawing/2014/main" id="{D77407DE-D2AD-4379-AEA5-C9C4E356301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2" name="Freeform 34">
                <a:extLst>
                  <a:ext uri="{FF2B5EF4-FFF2-40B4-BE49-F238E27FC236}">
                    <a16:creationId xmlns:a16="http://schemas.microsoft.com/office/drawing/2014/main" id="{A924862C-F355-4157-949F-825AA970060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3" name="Freeform 37">
                <a:extLst>
                  <a:ext uri="{FF2B5EF4-FFF2-40B4-BE49-F238E27FC236}">
                    <a16:creationId xmlns:a16="http://schemas.microsoft.com/office/drawing/2014/main" id="{7FFD9B8C-A260-4F35-9809-8FC4A6AC095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10D3673-7258-45B7-B5C9-F5C67AC58D6B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7EF49AE2-8ACA-464C-8F7E-4446787B6FA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4310E76A-A710-428B-8202-4503658C222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27875C0C-9151-4083-95CE-35229F89074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A8C9CD35-4A6C-497D-9B21-85B71A5941F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8" name="Freeform 40">
                <a:extLst>
                  <a:ext uri="{FF2B5EF4-FFF2-40B4-BE49-F238E27FC236}">
                    <a16:creationId xmlns:a16="http://schemas.microsoft.com/office/drawing/2014/main" id="{17C8FADE-3DA4-41BD-83B6-32EDF76648F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9BEDB57A-A173-4C07-A34E-AEE2FF41845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82CBCBD-A120-4A7E-B750-CF48FE8BAF75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id="{07782116-9E46-470F-B527-C3A36D41486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1" name="Freeform 33">
                <a:extLst>
                  <a:ext uri="{FF2B5EF4-FFF2-40B4-BE49-F238E27FC236}">
                    <a16:creationId xmlns:a16="http://schemas.microsoft.com/office/drawing/2014/main" id="{604F6622-9907-4906-A0A6-1DC32E5DBB4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2" name="Freeform 34">
                <a:extLst>
                  <a:ext uri="{FF2B5EF4-FFF2-40B4-BE49-F238E27FC236}">
                    <a16:creationId xmlns:a16="http://schemas.microsoft.com/office/drawing/2014/main" id="{2EFD37C9-9386-4055-89A4-1863E8C0615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3" name="Freeform 37">
                <a:extLst>
                  <a:ext uri="{FF2B5EF4-FFF2-40B4-BE49-F238E27FC236}">
                    <a16:creationId xmlns:a16="http://schemas.microsoft.com/office/drawing/2014/main" id="{63DB71AB-809F-4204-824E-B78D40C1E23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DC9D47-4147-48BA-877D-A42148765A84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39FDE9B4-6C4E-446A-BD52-7F201154EE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1F3BEEC2-56BA-4F2A-8773-A97A55160E1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53851CE2-9D59-4593-A63A-17D1C6D86C0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F818EF51-1A96-481F-9C3A-18E97869355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04BA4BDD-0F37-41B4-B8FC-29FF1ADEFA6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7ADF6EC1-8B68-40C8-AE96-64FA7FCB6FA8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9CD4FD6-6BF7-4F34-B764-AEA8D351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Ziele MS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7B44E6-DE4D-4F42-A26D-997ACAA1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pPr>
              <a:buSzPct val="80000"/>
            </a:pPr>
            <a:r>
              <a:rPr lang="de-DE" sz="3200" dirty="0"/>
              <a:t>Ein spielbarer Charakter (4 Fähigkeiten, Animationen)</a:t>
            </a:r>
          </a:p>
          <a:p>
            <a:pPr>
              <a:buSzPct val="80000"/>
            </a:pPr>
            <a:r>
              <a:rPr lang="de-DE" sz="3200" dirty="0"/>
              <a:t>Ein Gegnertyp (Verhalten, Modell, Animationen)</a:t>
            </a:r>
          </a:p>
          <a:p>
            <a:pPr>
              <a:buSzPct val="80000"/>
            </a:pPr>
            <a:r>
              <a:rPr lang="de-DE" sz="3200" dirty="0"/>
              <a:t>Wellensystem</a:t>
            </a:r>
          </a:p>
          <a:p>
            <a:pPr>
              <a:buSzPct val="80000"/>
            </a:pPr>
            <a:r>
              <a:rPr lang="de-DE" sz="3200" dirty="0"/>
              <a:t>Erster Spielbarer Prototyp (Nexus zerstörbar, Wellen werden mitgezählt)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407794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65E17B-CDCD-46E2-BC9B-1D82F571CFF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A9AC8922-D691-4F33-86FF-674B72C9E8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0A72236-D2DA-40B6-9BD4-531CCA58772D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afik 8" descr="Ein Bild, das drinnen, Boden, Tisch, alt enthält.&#10;&#10;Mit sehr hoher Zuverlässigkeit generierte Beschreibung">
            <a:extLst>
              <a:ext uri="{FF2B5EF4-FFF2-40B4-BE49-F238E27FC236}">
                <a16:creationId xmlns:a16="http://schemas.microsoft.com/office/drawing/2014/main" id="{26C00CEF-A9A3-4B14-9A4A-AB5E19C490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5783" b="13258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B894-81D1-4268-8FE7-FAC125D3B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9" name="Round Diagonal Corner Rectangle 7">
              <a:extLst>
                <a:ext uri="{FF2B5EF4-FFF2-40B4-BE49-F238E27FC236}">
                  <a16:creationId xmlns:a16="http://schemas.microsoft.com/office/drawing/2014/main" id="{E962C5C5-76A5-44BE-990D-2D936E9E33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9433C4-8265-4EE1-83B8-EC545DE3D110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0" name="Freeform 32">
                <a:extLst>
                  <a:ext uri="{FF2B5EF4-FFF2-40B4-BE49-F238E27FC236}">
                    <a16:creationId xmlns:a16="http://schemas.microsoft.com/office/drawing/2014/main" id="{14270815-FD6F-4B15-93D0-1FD13352F08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1" name="Freeform 33">
                <a:extLst>
                  <a:ext uri="{FF2B5EF4-FFF2-40B4-BE49-F238E27FC236}">
                    <a16:creationId xmlns:a16="http://schemas.microsoft.com/office/drawing/2014/main" id="{D77407DE-D2AD-4379-AEA5-C9C4E356301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2" name="Freeform 34">
                <a:extLst>
                  <a:ext uri="{FF2B5EF4-FFF2-40B4-BE49-F238E27FC236}">
                    <a16:creationId xmlns:a16="http://schemas.microsoft.com/office/drawing/2014/main" id="{A924862C-F355-4157-949F-825AA970060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3" name="Freeform 37">
                <a:extLst>
                  <a:ext uri="{FF2B5EF4-FFF2-40B4-BE49-F238E27FC236}">
                    <a16:creationId xmlns:a16="http://schemas.microsoft.com/office/drawing/2014/main" id="{7FFD9B8C-A260-4F35-9809-8FC4A6AC095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10D3673-7258-45B7-B5C9-F5C67AC58D6B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7EF49AE2-8ACA-464C-8F7E-4446787B6FA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4310E76A-A710-428B-8202-4503658C222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27875C0C-9151-4083-95CE-35229F89074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A8C9CD35-4A6C-497D-9B21-85B71A5941F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8" name="Freeform 40">
                <a:extLst>
                  <a:ext uri="{FF2B5EF4-FFF2-40B4-BE49-F238E27FC236}">
                    <a16:creationId xmlns:a16="http://schemas.microsoft.com/office/drawing/2014/main" id="{17C8FADE-3DA4-41BD-83B6-32EDF76648F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9BEDB57A-A173-4C07-A34E-AEE2FF41845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82CBCBD-A120-4A7E-B750-CF48FE8BAF75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id="{07782116-9E46-470F-B527-C3A36D41486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1" name="Freeform 33">
                <a:extLst>
                  <a:ext uri="{FF2B5EF4-FFF2-40B4-BE49-F238E27FC236}">
                    <a16:creationId xmlns:a16="http://schemas.microsoft.com/office/drawing/2014/main" id="{604F6622-9907-4906-A0A6-1DC32E5DBB4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2" name="Freeform 34">
                <a:extLst>
                  <a:ext uri="{FF2B5EF4-FFF2-40B4-BE49-F238E27FC236}">
                    <a16:creationId xmlns:a16="http://schemas.microsoft.com/office/drawing/2014/main" id="{2EFD37C9-9386-4055-89A4-1863E8C0615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3" name="Freeform 37">
                <a:extLst>
                  <a:ext uri="{FF2B5EF4-FFF2-40B4-BE49-F238E27FC236}">
                    <a16:creationId xmlns:a16="http://schemas.microsoft.com/office/drawing/2014/main" id="{63DB71AB-809F-4204-824E-B78D40C1E23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DC9D47-4147-48BA-877D-A42148765A84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39FDE9B4-6C4E-446A-BD52-7F201154EE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1F3BEEC2-56BA-4F2A-8773-A97A55160E1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53851CE2-9D59-4593-A63A-17D1C6D86C0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F818EF51-1A96-481F-9C3A-18E97869355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04BA4BDD-0F37-41B4-B8FC-29FF1ADEFA6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7ADF6EC1-8B68-40C8-AE96-64FA7FCB6FA8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9CD4FD6-6BF7-4F34-B764-AEA8D351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Weitere Fortschritte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7B44E6-DE4D-4F42-A26D-997ACAA1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323" y="2252134"/>
            <a:ext cx="9384677" cy="3454399"/>
          </a:xfrm>
        </p:spPr>
        <p:txBody>
          <a:bodyPr anchor="ctr">
            <a:normAutofit/>
          </a:bodyPr>
          <a:lstStyle/>
          <a:p>
            <a:pPr>
              <a:buSzPct val="80000"/>
            </a:pPr>
            <a:r>
              <a:rPr lang="de-DE" sz="3200" dirty="0" err="1"/>
              <a:t>Revive</a:t>
            </a:r>
            <a:r>
              <a:rPr lang="de-DE" sz="3200" dirty="0"/>
              <a:t>-Funktion</a:t>
            </a:r>
          </a:p>
          <a:p>
            <a:pPr>
              <a:buSzPct val="80000"/>
            </a:pPr>
            <a:r>
              <a:rPr lang="de-DE" sz="3200" dirty="0"/>
              <a:t>Statuseffekt-System</a:t>
            </a:r>
          </a:p>
          <a:p>
            <a:pPr>
              <a:buSzPct val="80000"/>
            </a:pPr>
            <a:r>
              <a:rPr lang="de-DE" sz="3200" dirty="0"/>
              <a:t>UI-Ansätze</a:t>
            </a:r>
          </a:p>
          <a:p>
            <a:pPr>
              <a:buSzPct val="80000"/>
            </a:pPr>
            <a:r>
              <a:rPr lang="de-DE" sz="3200" dirty="0"/>
              <a:t>Netzwerk</a:t>
            </a:r>
          </a:p>
          <a:p>
            <a:pPr>
              <a:buSzPct val="80000"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632403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65E17B-CDCD-46E2-BC9B-1D82F571CFF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A9AC8922-D691-4F33-86FF-674B72C9E8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0A72236-D2DA-40B6-9BD4-531CCA58772D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afik 8" descr="Ein Bild, das drinnen, Boden, Tisch, alt enthält.&#10;&#10;Mit sehr hoher Zuverlässigkeit generierte Beschreibung">
            <a:extLst>
              <a:ext uri="{FF2B5EF4-FFF2-40B4-BE49-F238E27FC236}">
                <a16:creationId xmlns:a16="http://schemas.microsoft.com/office/drawing/2014/main" id="{26C00CEF-A9A3-4B14-9A4A-AB5E19C490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5783" b="13258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B894-81D1-4268-8FE7-FAC125D3B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9" name="Round Diagonal Corner Rectangle 7">
              <a:extLst>
                <a:ext uri="{FF2B5EF4-FFF2-40B4-BE49-F238E27FC236}">
                  <a16:creationId xmlns:a16="http://schemas.microsoft.com/office/drawing/2014/main" id="{E962C5C5-76A5-44BE-990D-2D936E9E33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9433C4-8265-4EE1-83B8-EC545DE3D110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0" name="Freeform 32">
                <a:extLst>
                  <a:ext uri="{FF2B5EF4-FFF2-40B4-BE49-F238E27FC236}">
                    <a16:creationId xmlns:a16="http://schemas.microsoft.com/office/drawing/2014/main" id="{14270815-FD6F-4B15-93D0-1FD13352F08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1" name="Freeform 33">
                <a:extLst>
                  <a:ext uri="{FF2B5EF4-FFF2-40B4-BE49-F238E27FC236}">
                    <a16:creationId xmlns:a16="http://schemas.microsoft.com/office/drawing/2014/main" id="{D77407DE-D2AD-4379-AEA5-C9C4E356301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2" name="Freeform 34">
                <a:extLst>
                  <a:ext uri="{FF2B5EF4-FFF2-40B4-BE49-F238E27FC236}">
                    <a16:creationId xmlns:a16="http://schemas.microsoft.com/office/drawing/2014/main" id="{A924862C-F355-4157-949F-825AA970060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3" name="Freeform 37">
                <a:extLst>
                  <a:ext uri="{FF2B5EF4-FFF2-40B4-BE49-F238E27FC236}">
                    <a16:creationId xmlns:a16="http://schemas.microsoft.com/office/drawing/2014/main" id="{7FFD9B8C-A260-4F35-9809-8FC4A6AC095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10D3673-7258-45B7-B5C9-F5C67AC58D6B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7EF49AE2-8ACA-464C-8F7E-4446787B6FA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4310E76A-A710-428B-8202-4503658C222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27875C0C-9151-4083-95CE-35229F89074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A8C9CD35-4A6C-497D-9B21-85B71A5941F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8" name="Freeform 40">
                <a:extLst>
                  <a:ext uri="{FF2B5EF4-FFF2-40B4-BE49-F238E27FC236}">
                    <a16:creationId xmlns:a16="http://schemas.microsoft.com/office/drawing/2014/main" id="{17C8FADE-3DA4-41BD-83B6-32EDF76648F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9BEDB57A-A173-4C07-A34E-AEE2FF41845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82CBCBD-A120-4A7E-B750-CF48FE8BAF75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id="{07782116-9E46-470F-B527-C3A36D41486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1" name="Freeform 33">
                <a:extLst>
                  <a:ext uri="{FF2B5EF4-FFF2-40B4-BE49-F238E27FC236}">
                    <a16:creationId xmlns:a16="http://schemas.microsoft.com/office/drawing/2014/main" id="{604F6622-9907-4906-A0A6-1DC32E5DBB4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2" name="Freeform 34">
                <a:extLst>
                  <a:ext uri="{FF2B5EF4-FFF2-40B4-BE49-F238E27FC236}">
                    <a16:creationId xmlns:a16="http://schemas.microsoft.com/office/drawing/2014/main" id="{2EFD37C9-9386-4055-89A4-1863E8C0615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3" name="Freeform 37">
                <a:extLst>
                  <a:ext uri="{FF2B5EF4-FFF2-40B4-BE49-F238E27FC236}">
                    <a16:creationId xmlns:a16="http://schemas.microsoft.com/office/drawing/2014/main" id="{63DB71AB-809F-4204-824E-B78D40C1E23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DC9D47-4147-48BA-877D-A42148765A84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39FDE9B4-6C4E-446A-BD52-7F201154EE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1F3BEEC2-56BA-4F2A-8773-A97A55160E1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53851CE2-9D59-4593-A63A-17D1C6D86C0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F818EF51-1A96-481F-9C3A-18E97869355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04BA4BDD-0F37-41B4-B8FC-29FF1ADEFA6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7ADF6EC1-8B68-40C8-AE96-64FA7FCB6FA8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9CD4FD6-6BF7-4F34-B764-AEA8D351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Statuseffekte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4595349-E06B-4676-9C9A-00320C542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725390" y="2341032"/>
            <a:ext cx="1524003" cy="1524003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2BDCCCE-7493-49F0-9B43-3FB43E3E5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398" y="2341032"/>
            <a:ext cx="1524003" cy="152400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383F8DB-404B-4BEF-8E17-D2B384E821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9537" y="2341032"/>
            <a:ext cx="1524003" cy="152400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84395DD-59DD-4856-B7CB-BB8A668832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9545" y="2341032"/>
            <a:ext cx="1524003" cy="152400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E594CAA-9D96-4DA5-91EA-CCB233E219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13684" y="2341032"/>
            <a:ext cx="1524003" cy="1524003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ECA1E0F0-AA91-4C5E-8E36-BD78F83414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2747" y="2341032"/>
            <a:ext cx="1524003" cy="1524003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85304C40-F897-45A2-AB50-04AB5BFE17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11809" y="2341032"/>
            <a:ext cx="1524003" cy="1524003"/>
          </a:xfrm>
          <a:prstGeom prst="rect">
            <a:avLst/>
          </a:prstGeo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C004F997-9A44-4F92-830B-25BE82D94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386886"/>
              </p:ext>
            </p:extLst>
          </p:nvPr>
        </p:nvGraphicFramePr>
        <p:xfrm>
          <a:off x="1836615" y="3865035"/>
          <a:ext cx="83043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333">
                  <a:extLst>
                    <a:ext uri="{9D8B030D-6E8A-4147-A177-3AD203B41FA5}">
                      <a16:colId xmlns:a16="http://schemas.microsoft.com/office/drawing/2014/main" val="3905027428"/>
                    </a:ext>
                  </a:extLst>
                </a:gridCol>
                <a:gridCol w="1186333">
                  <a:extLst>
                    <a:ext uri="{9D8B030D-6E8A-4147-A177-3AD203B41FA5}">
                      <a16:colId xmlns:a16="http://schemas.microsoft.com/office/drawing/2014/main" val="1011688167"/>
                    </a:ext>
                  </a:extLst>
                </a:gridCol>
                <a:gridCol w="1186333">
                  <a:extLst>
                    <a:ext uri="{9D8B030D-6E8A-4147-A177-3AD203B41FA5}">
                      <a16:colId xmlns:a16="http://schemas.microsoft.com/office/drawing/2014/main" val="157947055"/>
                    </a:ext>
                  </a:extLst>
                </a:gridCol>
                <a:gridCol w="1186333">
                  <a:extLst>
                    <a:ext uri="{9D8B030D-6E8A-4147-A177-3AD203B41FA5}">
                      <a16:colId xmlns:a16="http://schemas.microsoft.com/office/drawing/2014/main" val="798430545"/>
                    </a:ext>
                  </a:extLst>
                </a:gridCol>
                <a:gridCol w="1186333">
                  <a:extLst>
                    <a:ext uri="{9D8B030D-6E8A-4147-A177-3AD203B41FA5}">
                      <a16:colId xmlns:a16="http://schemas.microsoft.com/office/drawing/2014/main" val="140582301"/>
                    </a:ext>
                  </a:extLst>
                </a:gridCol>
                <a:gridCol w="1186333">
                  <a:extLst>
                    <a:ext uri="{9D8B030D-6E8A-4147-A177-3AD203B41FA5}">
                      <a16:colId xmlns:a16="http://schemas.microsoft.com/office/drawing/2014/main" val="1076029228"/>
                    </a:ext>
                  </a:extLst>
                </a:gridCol>
                <a:gridCol w="1186333">
                  <a:extLst>
                    <a:ext uri="{9D8B030D-6E8A-4147-A177-3AD203B41FA5}">
                      <a16:colId xmlns:a16="http://schemas.microsoft.com/office/drawing/2014/main" val="3705689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Taunt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Stun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Silence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Debuff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Bleed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32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754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65E17B-CDCD-46E2-BC9B-1D82F571CFF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A9AC8922-D691-4F33-86FF-674B72C9E8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0A72236-D2DA-40B6-9BD4-531CCA58772D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afik 8" descr="Ein Bild, das drinnen, Boden, Tisch, alt enthält.&#10;&#10;Mit sehr hoher Zuverlässigkeit generierte Beschreibung">
            <a:extLst>
              <a:ext uri="{FF2B5EF4-FFF2-40B4-BE49-F238E27FC236}">
                <a16:creationId xmlns:a16="http://schemas.microsoft.com/office/drawing/2014/main" id="{26C00CEF-A9A3-4B14-9A4A-AB5E19C490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5783" b="13258"/>
          <a:stretch/>
        </p:blipFill>
        <p:spPr>
          <a:xfrm>
            <a:off x="3611" y="-14277"/>
            <a:ext cx="12188389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B894-81D1-4268-8FE7-FAC125D3B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9" name="Round Diagonal Corner Rectangle 7">
              <a:extLst>
                <a:ext uri="{FF2B5EF4-FFF2-40B4-BE49-F238E27FC236}">
                  <a16:creationId xmlns:a16="http://schemas.microsoft.com/office/drawing/2014/main" id="{E962C5C5-76A5-44BE-990D-2D936E9E33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9433C4-8265-4EE1-83B8-EC545DE3D110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0" name="Freeform 32">
                <a:extLst>
                  <a:ext uri="{FF2B5EF4-FFF2-40B4-BE49-F238E27FC236}">
                    <a16:creationId xmlns:a16="http://schemas.microsoft.com/office/drawing/2014/main" id="{14270815-FD6F-4B15-93D0-1FD13352F08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1" name="Freeform 33">
                <a:extLst>
                  <a:ext uri="{FF2B5EF4-FFF2-40B4-BE49-F238E27FC236}">
                    <a16:creationId xmlns:a16="http://schemas.microsoft.com/office/drawing/2014/main" id="{D77407DE-D2AD-4379-AEA5-C9C4E356301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2" name="Freeform 34">
                <a:extLst>
                  <a:ext uri="{FF2B5EF4-FFF2-40B4-BE49-F238E27FC236}">
                    <a16:creationId xmlns:a16="http://schemas.microsoft.com/office/drawing/2014/main" id="{A924862C-F355-4157-949F-825AA970060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3" name="Freeform 37">
                <a:extLst>
                  <a:ext uri="{FF2B5EF4-FFF2-40B4-BE49-F238E27FC236}">
                    <a16:creationId xmlns:a16="http://schemas.microsoft.com/office/drawing/2014/main" id="{7FFD9B8C-A260-4F35-9809-8FC4A6AC095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10D3673-7258-45B7-B5C9-F5C67AC58D6B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7EF49AE2-8ACA-464C-8F7E-4446787B6FA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4310E76A-A710-428B-8202-4503658C222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27875C0C-9151-4083-95CE-35229F89074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A8C9CD35-4A6C-497D-9B21-85B71A5941F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8" name="Freeform 40">
                <a:extLst>
                  <a:ext uri="{FF2B5EF4-FFF2-40B4-BE49-F238E27FC236}">
                    <a16:creationId xmlns:a16="http://schemas.microsoft.com/office/drawing/2014/main" id="{17C8FADE-3DA4-41BD-83B6-32EDF76648F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9BEDB57A-A173-4C07-A34E-AEE2FF41845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82CBCBD-A120-4A7E-B750-CF48FE8BAF75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id="{07782116-9E46-470F-B527-C3A36D41486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1" name="Freeform 33">
                <a:extLst>
                  <a:ext uri="{FF2B5EF4-FFF2-40B4-BE49-F238E27FC236}">
                    <a16:creationId xmlns:a16="http://schemas.microsoft.com/office/drawing/2014/main" id="{604F6622-9907-4906-A0A6-1DC32E5DBB4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2" name="Freeform 34">
                <a:extLst>
                  <a:ext uri="{FF2B5EF4-FFF2-40B4-BE49-F238E27FC236}">
                    <a16:creationId xmlns:a16="http://schemas.microsoft.com/office/drawing/2014/main" id="{2EFD37C9-9386-4055-89A4-1863E8C0615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3" name="Freeform 37">
                <a:extLst>
                  <a:ext uri="{FF2B5EF4-FFF2-40B4-BE49-F238E27FC236}">
                    <a16:creationId xmlns:a16="http://schemas.microsoft.com/office/drawing/2014/main" id="{63DB71AB-809F-4204-824E-B78D40C1E23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DC9D47-4147-48BA-877D-A42148765A84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39FDE9B4-6C4E-446A-BD52-7F201154EE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1F3BEEC2-56BA-4F2A-8773-A97A55160E1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53851CE2-9D59-4593-A63A-17D1C6D86C0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F818EF51-1A96-481F-9C3A-18E97869355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04BA4BDD-0F37-41B4-B8FC-29FF1ADEFA6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7ADF6EC1-8B68-40C8-AE96-64FA7FCB6FA8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9CD4FD6-6BF7-4F34-B764-AEA8D351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Charakter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7B44E6-DE4D-4F42-A26D-997ACAA1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323" y="2252134"/>
            <a:ext cx="9384677" cy="3454399"/>
          </a:xfrm>
        </p:spPr>
        <p:txBody>
          <a:bodyPr anchor="ctr">
            <a:normAutofit/>
          </a:bodyPr>
          <a:lstStyle/>
          <a:p>
            <a:pPr marL="0" indent="0">
              <a:buSzPct val="80000"/>
              <a:buNone/>
            </a:pPr>
            <a:endParaRPr lang="de-DE" sz="3200" dirty="0"/>
          </a:p>
          <a:p>
            <a:pPr>
              <a:buSzPct val="80000"/>
            </a:pPr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6267804-9452-44D5-8C67-65D7D0985B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5343" y="1720695"/>
            <a:ext cx="3941225" cy="39412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8F632D0-9527-4E5E-8B24-E52B44FB6C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965" y="1915368"/>
            <a:ext cx="2700886" cy="377899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6FE5598-EBFB-4912-A7AD-568CF85167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9795" y="3542502"/>
            <a:ext cx="1524003" cy="152400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12BB7D9-50F8-40D0-9256-7F64863B73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9798" y="2318755"/>
            <a:ext cx="1524003" cy="152400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6EB100B-7F17-4C38-87EE-0147BCE981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3530" y="3533350"/>
            <a:ext cx="1524003" cy="152400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23D156B-6239-46C1-A7A6-6351A5BFA7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2919" y="2318755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05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65E17B-CDCD-46E2-BC9B-1D82F571CFF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A9AC8922-D691-4F33-86FF-674B72C9E8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0A72236-D2DA-40B6-9BD4-531CCA58772D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afik 8" descr="Ein Bild, das drinnen, Boden, Tisch, alt enthält.&#10;&#10;Mit sehr hoher Zuverlässigkeit generierte Beschreibung">
            <a:extLst>
              <a:ext uri="{FF2B5EF4-FFF2-40B4-BE49-F238E27FC236}">
                <a16:creationId xmlns:a16="http://schemas.microsoft.com/office/drawing/2014/main" id="{26C00CEF-A9A3-4B14-9A4A-AB5E19C490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5783" b="13258"/>
          <a:stretch/>
        </p:blipFill>
        <p:spPr>
          <a:xfrm>
            <a:off x="3611" y="-14277"/>
            <a:ext cx="12188389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B894-81D1-4268-8FE7-FAC125D3B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9" name="Round Diagonal Corner Rectangle 7">
              <a:extLst>
                <a:ext uri="{FF2B5EF4-FFF2-40B4-BE49-F238E27FC236}">
                  <a16:creationId xmlns:a16="http://schemas.microsoft.com/office/drawing/2014/main" id="{E962C5C5-76A5-44BE-990D-2D936E9E33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9433C4-8265-4EE1-83B8-EC545DE3D110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0" name="Freeform 32">
                <a:extLst>
                  <a:ext uri="{FF2B5EF4-FFF2-40B4-BE49-F238E27FC236}">
                    <a16:creationId xmlns:a16="http://schemas.microsoft.com/office/drawing/2014/main" id="{14270815-FD6F-4B15-93D0-1FD13352F08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1" name="Freeform 33">
                <a:extLst>
                  <a:ext uri="{FF2B5EF4-FFF2-40B4-BE49-F238E27FC236}">
                    <a16:creationId xmlns:a16="http://schemas.microsoft.com/office/drawing/2014/main" id="{D77407DE-D2AD-4379-AEA5-C9C4E356301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2" name="Freeform 34">
                <a:extLst>
                  <a:ext uri="{FF2B5EF4-FFF2-40B4-BE49-F238E27FC236}">
                    <a16:creationId xmlns:a16="http://schemas.microsoft.com/office/drawing/2014/main" id="{A924862C-F355-4157-949F-825AA970060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3" name="Freeform 37">
                <a:extLst>
                  <a:ext uri="{FF2B5EF4-FFF2-40B4-BE49-F238E27FC236}">
                    <a16:creationId xmlns:a16="http://schemas.microsoft.com/office/drawing/2014/main" id="{7FFD9B8C-A260-4F35-9809-8FC4A6AC095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10D3673-7258-45B7-B5C9-F5C67AC58D6B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7EF49AE2-8ACA-464C-8F7E-4446787B6FA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4310E76A-A710-428B-8202-4503658C222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27875C0C-9151-4083-95CE-35229F89074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A8C9CD35-4A6C-497D-9B21-85B71A5941F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8" name="Freeform 40">
                <a:extLst>
                  <a:ext uri="{FF2B5EF4-FFF2-40B4-BE49-F238E27FC236}">
                    <a16:creationId xmlns:a16="http://schemas.microsoft.com/office/drawing/2014/main" id="{17C8FADE-3DA4-41BD-83B6-32EDF76648F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9BEDB57A-A173-4C07-A34E-AEE2FF41845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82CBCBD-A120-4A7E-B750-CF48FE8BAF75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id="{07782116-9E46-470F-B527-C3A36D41486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1" name="Freeform 33">
                <a:extLst>
                  <a:ext uri="{FF2B5EF4-FFF2-40B4-BE49-F238E27FC236}">
                    <a16:creationId xmlns:a16="http://schemas.microsoft.com/office/drawing/2014/main" id="{604F6622-9907-4906-A0A6-1DC32E5DBB4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2" name="Freeform 34">
                <a:extLst>
                  <a:ext uri="{FF2B5EF4-FFF2-40B4-BE49-F238E27FC236}">
                    <a16:creationId xmlns:a16="http://schemas.microsoft.com/office/drawing/2014/main" id="{2EFD37C9-9386-4055-89A4-1863E8C0615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3" name="Freeform 37">
                <a:extLst>
                  <a:ext uri="{FF2B5EF4-FFF2-40B4-BE49-F238E27FC236}">
                    <a16:creationId xmlns:a16="http://schemas.microsoft.com/office/drawing/2014/main" id="{63DB71AB-809F-4204-824E-B78D40C1E23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DC9D47-4147-48BA-877D-A42148765A84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39FDE9B4-6C4E-446A-BD52-7F201154EE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1F3BEEC2-56BA-4F2A-8773-A97A55160E1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53851CE2-9D59-4593-A63A-17D1C6D86C0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F818EF51-1A96-481F-9C3A-18E97869355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04BA4BDD-0F37-41B4-B8FC-29FF1ADEFA6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7ADF6EC1-8B68-40C8-AE96-64FA7FCB6FA8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9CD4FD6-6BF7-4F34-B764-AEA8D351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Gegner Nahkampfeinheit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528613-92A0-4F6B-A8CE-B5E21318C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652848" y="2097088"/>
            <a:ext cx="4886304" cy="3454400"/>
          </a:xfrm>
        </p:spPr>
      </p:pic>
    </p:spTree>
    <p:extLst>
      <p:ext uri="{BB962C8B-B14F-4D97-AF65-F5344CB8AC3E}">
        <p14:creationId xmlns:p14="http://schemas.microsoft.com/office/powerpoint/2010/main" val="7269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8961809-266D-4B4D-BE74-84C1B3CD6F2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A14E90A2-C55C-4A5B-A1CA-600A3ADCEE2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 descr="Ein Bild, das Elektronik enthält.&#10;&#10;Mit hoher Zuverlässigkeit generierte Beschreibung">
              <a:extLst>
                <a:ext uri="{FF2B5EF4-FFF2-40B4-BE49-F238E27FC236}">
                  <a16:creationId xmlns:a16="http://schemas.microsoft.com/office/drawing/2014/main" id="{5C269CFD-5B02-4090-8D3A-DF39B5F4C353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Grafik 6" descr="Ein Bild, das drinnen, Boden, Tisch, alt enthält.&#10;&#10;Mit sehr hoher Zuverlässigkeit generierte Beschreibung">
            <a:extLst>
              <a:ext uri="{FF2B5EF4-FFF2-40B4-BE49-F238E27FC236}">
                <a16:creationId xmlns:a16="http://schemas.microsoft.com/office/drawing/2014/main" id="{54B51AB8-80D4-4AC7-A9A0-5BA44CFB2D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5783" b="13258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2086F72-9495-4DC4-839B-72567BA8D61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7" name="Round Diagonal Corner Rectangle 7">
              <a:extLst>
                <a:ext uri="{FF2B5EF4-FFF2-40B4-BE49-F238E27FC236}">
                  <a16:creationId xmlns:a16="http://schemas.microsoft.com/office/drawing/2014/main" id="{80C915C2-7A87-4547-97CA-A14D39AB28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3B34D4-8ACE-49A6-A4B3-29916A53B5AD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5516CB95-0B27-48B5-AADE-72B57A6C798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5E314680-0A6F-49E3-8019-9616313D830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E822FA8D-1CAD-48AC-8AAF-AC9B13E4412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B1780F53-5CB6-4C66-BE5C-CBB98ACBC42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781B98D4-7596-46BD-BB6D-0FAA51C38C7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68558D61-DFBE-4A2C-8DBD-43BAFA68DDE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5646C634-CAD3-432B-BD41-CDE0F526E62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72B91DC4-A905-421C-B77D-3AB7CA3AC238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7A50FBDE-0FD3-4C3E-AB4C-40DD78E1AAD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10793947-01A9-45E9-9C1A-D96D5B220E19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BF30035C-FBC7-40B2-B089-084EA4677BA4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Freeform 33">
                <a:extLst>
                  <a:ext uri="{FF2B5EF4-FFF2-40B4-BE49-F238E27FC236}">
                    <a16:creationId xmlns:a16="http://schemas.microsoft.com/office/drawing/2014/main" id="{F3C7515F-9B43-411B-8D60-C38FA83FABB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Freeform 34">
                <a:extLst>
                  <a:ext uri="{FF2B5EF4-FFF2-40B4-BE49-F238E27FC236}">
                    <a16:creationId xmlns:a16="http://schemas.microsoft.com/office/drawing/2014/main" id="{709B1F65-34E0-401F-8C78-A5058C84BE6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BECD5C03-173E-4590-BD11-26241C59C4A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Freeform 35">
                <a:extLst>
                  <a:ext uri="{FF2B5EF4-FFF2-40B4-BE49-F238E27FC236}">
                    <a16:creationId xmlns:a16="http://schemas.microsoft.com/office/drawing/2014/main" id="{14931415-56EE-4E4A-8832-D570F574502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Freeform 36">
                <a:extLst>
                  <a:ext uri="{FF2B5EF4-FFF2-40B4-BE49-F238E27FC236}">
                    <a16:creationId xmlns:a16="http://schemas.microsoft.com/office/drawing/2014/main" id="{D881F11B-638D-4FEE-B212-B921A4C6D5B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Freeform 38">
                <a:extLst>
                  <a:ext uri="{FF2B5EF4-FFF2-40B4-BE49-F238E27FC236}">
                    <a16:creationId xmlns:a16="http://schemas.microsoft.com/office/drawing/2014/main" id="{2EC82DB3-9325-44B9-81C1-933CFF0F13B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Freeform 39">
                <a:extLst>
                  <a:ext uri="{FF2B5EF4-FFF2-40B4-BE49-F238E27FC236}">
                    <a16:creationId xmlns:a16="http://schemas.microsoft.com/office/drawing/2014/main" id="{F3F62819-5FD5-4BB4-9FB1-9F1D5F2C667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7" name="Freeform 40">
                <a:extLst>
                  <a:ext uri="{FF2B5EF4-FFF2-40B4-BE49-F238E27FC236}">
                    <a16:creationId xmlns:a16="http://schemas.microsoft.com/office/drawing/2014/main" id="{003B73B7-62FB-478B-823D-DDB5BFC40B4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8" name="Rectangle 41">
                <a:extLst>
                  <a:ext uri="{FF2B5EF4-FFF2-40B4-BE49-F238E27FC236}">
                    <a16:creationId xmlns:a16="http://schemas.microsoft.com/office/drawing/2014/main" id="{19F16A31-F5A3-45EF-AD4B-500C660849E2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6B7DE96-D529-4C1A-A7DE-CEC2D6348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794" y="3063869"/>
            <a:ext cx="6858000" cy="687648"/>
          </a:xfrm>
        </p:spPr>
        <p:txBody>
          <a:bodyPr>
            <a:normAutofit/>
          </a:bodyPr>
          <a:lstStyle/>
          <a:p>
            <a:pPr algn="ctr">
              <a:buSzPct val="80000"/>
            </a:pPr>
            <a:r>
              <a:rPr lang="de-DE" sz="3600" dirty="0"/>
              <a:t>Nun zum Spiel</a:t>
            </a:r>
          </a:p>
        </p:txBody>
      </p:sp>
    </p:spTree>
    <p:extLst>
      <p:ext uri="{BB962C8B-B14F-4D97-AF65-F5344CB8AC3E}">
        <p14:creationId xmlns:p14="http://schemas.microsoft.com/office/powerpoint/2010/main" val="2492680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Gelb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69</Words>
  <Application>Microsoft Office PowerPoint</Application>
  <PresentationFormat>Breitbild</PresentationFormat>
  <Paragraphs>24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Schaltkreis</vt:lpstr>
      <vt:lpstr>Meilenstein 1</vt:lpstr>
      <vt:lpstr>Ziele MS 1</vt:lpstr>
      <vt:lpstr>Weitere Fortschritte</vt:lpstr>
      <vt:lpstr>Statuseffekte</vt:lpstr>
      <vt:lpstr>Charakter</vt:lpstr>
      <vt:lpstr>Gegner Nahkampfeinheit</vt:lpstr>
      <vt:lpstr>Nun zum Spiel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Identity  &amp;  Corporate Design</dc:title>
  <dc:creator>Moritz Thiele</dc:creator>
  <cp:lastModifiedBy>Florian Jann</cp:lastModifiedBy>
  <cp:revision>25</cp:revision>
  <dcterms:created xsi:type="dcterms:W3CDTF">2018-03-28T17:47:55Z</dcterms:created>
  <dcterms:modified xsi:type="dcterms:W3CDTF">2018-05-27T15:29:34Z</dcterms:modified>
</cp:coreProperties>
</file>