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2" r:id="rId1"/>
  </p:sldMasterIdLst>
  <p:sldIdLst>
    <p:sldId id="256" r:id="rId2"/>
    <p:sldId id="257" r:id="rId3"/>
    <p:sldId id="267" r:id="rId4"/>
    <p:sldId id="266" r:id="rId5"/>
    <p:sldId id="268" r:id="rId6"/>
    <p:sldId id="269" r:id="rId7"/>
    <p:sldId id="270" r:id="rId8"/>
    <p:sldId id="27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699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496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154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7370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716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90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123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2526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035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008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9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730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70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045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058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520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29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2840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8961809-266D-4B4D-BE74-84C1B3CD6F28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3" name="Rectangle 12">
              <a:extLst>
                <a:ext uri="{FF2B5EF4-FFF2-40B4-BE49-F238E27FC236}">
                  <a16:creationId xmlns:a16="http://schemas.microsoft.com/office/drawing/2014/main" id="{A14E90A2-C55C-4A5B-A1CA-600A3ADCEE2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2" descr="Ein Bild, das Elektronik enthält.&#10;&#10;Mit hoher Zuverlässigkeit generierte Beschreibung">
              <a:extLst>
                <a:ext uri="{FF2B5EF4-FFF2-40B4-BE49-F238E27FC236}">
                  <a16:creationId xmlns:a16="http://schemas.microsoft.com/office/drawing/2014/main" id="{5C269CFD-5B02-4090-8D3A-DF39B5F4C353}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" name="Grafik 6" descr="Ein Bild, das drinnen, Boden, Tisch, alt enthält.&#10;&#10;Mit sehr hoher Zuverlässigkeit generierte Beschreibung">
            <a:extLst>
              <a:ext uri="{FF2B5EF4-FFF2-40B4-BE49-F238E27FC236}">
                <a16:creationId xmlns:a16="http://schemas.microsoft.com/office/drawing/2014/main" id="{54B51AB8-80D4-4AC7-A9A0-5BA44CFB2D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0000"/>
            <a:extLst/>
          </a:blip>
          <a:srcRect t="5783" b="13258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B2086F72-9495-4DC4-839B-72567BA8D619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7" name="Round Diagonal Corner Rectangle 7">
              <a:extLst>
                <a:ext uri="{FF2B5EF4-FFF2-40B4-BE49-F238E27FC236}">
                  <a16:creationId xmlns:a16="http://schemas.microsoft.com/office/drawing/2014/main" id="{80C915C2-7A87-4547-97CA-A14D39AB28A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C3B34D4-8ACE-49A6-A4B3-29916A53B5AD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9" name="Freeform 32">
                <a:extLst>
                  <a:ext uri="{FF2B5EF4-FFF2-40B4-BE49-F238E27FC236}">
                    <a16:creationId xmlns:a16="http://schemas.microsoft.com/office/drawing/2014/main" id="{5516CB95-0B27-48B5-AADE-72B57A6C7985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0" name="Freeform 33">
                <a:extLst>
                  <a:ext uri="{FF2B5EF4-FFF2-40B4-BE49-F238E27FC236}">
                    <a16:creationId xmlns:a16="http://schemas.microsoft.com/office/drawing/2014/main" id="{5E314680-0A6F-49E3-8019-9616313D830C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1" name="Freeform 34">
                <a:extLst>
                  <a:ext uri="{FF2B5EF4-FFF2-40B4-BE49-F238E27FC236}">
                    <a16:creationId xmlns:a16="http://schemas.microsoft.com/office/drawing/2014/main" id="{E822FA8D-1CAD-48AC-8AAF-AC9B13E44127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B1780F53-5CB6-4C66-BE5C-CBB98ACBC425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3" name="Freeform 35">
                <a:extLst>
                  <a:ext uri="{FF2B5EF4-FFF2-40B4-BE49-F238E27FC236}">
                    <a16:creationId xmlns:a16="http://schemas.microsoft.com/office/drawing/2014/main" id="{781B98D4-7596-46BD-BB6D-0FAA51C38C7C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4" name="Freeform 36">
                <a:extLst>
                  <a:ext uri="{FF2B5EF4-FFF2-40B4-BE49-F238E27FC236}">
                    <a16:creationId xmlns:a16="http://schemas.microsoft.com/office/drawing/2014/main" id="{68558D61-DFBE-4A2C-8DBD-43BAFA68DDEF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5" name="Freeform 38">
                <a:extLst>
                  <a:ext uri="{FF2B5EF4-FFF2-40B4-BE49-F238E27FC236}">
                    <a16:creationId xmlns:a16="http://schemas.microsoft.com/office/drawing/2014/main" id="{5646C634-CAD3-432B-BD41-CDE0F526E626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6" name="Freeform 39">
                <a:extLst>
                  <a:ext uri="{FF2B5EF4-FFF2-40B4-BE49-F238E27FC236}">
                    <a16:creationId xmlns:a16="http://schemas.microsoft.com/office/drawing/2014/main" id="{72B91DC4-A905-421C-B77D-3AB7CA3AC238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7" name="Freeform 40">
                <a:extLst>
                  <a:ext uri="{FF2B5EF4-FFF2-40B4-BE49-F238E27FC236}">
                    <a16:creationId xmlns:a16="http://schemas.microsoft.com/office/drawing/2014/main" id="{7A50FBDE-0FD3-4C3E-AB4C-40DD78E1AADF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8" name="Rectangle 41">
                <a:extLst>
                  <a:ext uri="{FF2B5EF4-FFF2-40B4-BE49-F238E27FC236}">
                    <a16:creationId xmlns:a16="http://schemas.microsoft.com/office/drawing/2014/main" id="{10793947-01A9-45E9-9C1A-D96D5B220E19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9" name="Freeform 32">
                <a:extLst>
                  <a:ext uri="{FF2B5EF4-FFF2-40B4-BE49-F238E27FC236}">
                    <a16:creationId xmlns:a16="http://schemas.microsoft.com/office/drawing/2014/main" id="{BF30035C-FBC7-40B2-B089-084EA4677BA4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0" name="Freeform 33">
                <a:extLst>
                  <a:ext uri="{FF2B5EF4-FFF2-40B4-BE49-F238E27FC236}">
                    <a16:creationId xmlns:a16="http://schemas.microsoft.com/office/drawing/2014/main" id="{F3C7515F-9B43-411B-8D60-C38FA83FABB5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1" name="Freeform 34">
                <a:extLst>
                  <a:ext uri="{FF2B5EF4-FFF2-40B4-BE49-F238E27FC236}">
                    <a16:creationId xmlns:a16="http://schemas.microsoft.com/office/drawing/2014/main" id="{709B1F65-34E0-401F-8C78-A5058C84BE6C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2" name="Freeform 37">
                <a:extLst>
                  <a:ext uri="{FF2B5EF4-FFF2-40B4-BE49-F238E27FC236}">
                    <a16:creationId xmlns:a16="http://schemas.microsoft.com/office/drawing/2014/main" id="{BECD5C03-173E-4590-BD11-26241C59C4A9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3" name="Freeform 35">
                <a:extLst>
                  <a:ext uri="{FF2B5EF4-FFF2-40B4-BE49-F238E27FC236}">
                    <a16:creationId xmlns:a16="http://schemas.microsoft.com/office/drawing/2014/main" id="{14931415-56EE-4E4A-8832-D570F574502C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4" name="Freeform 36">
                <a:extLst>
                  <a:ext uri="{FF2B5EF4-FFF2-40B4-BE49-F238E27FC236}">
                    <a16:creationId xmlns:a16="http://schemas.microsoft.com/office/drawing/2014/main" id="{D881F11B-638D-4FEE-B212-B921A4C6D5B5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5" name="Freeform 38">
                <a:extLst>
                  <a:ext uri="{FF2B5EF4-FFF2-40B4-BE49-F238E27FC236}">
                    <a16:creationId xmlns:a16="http://schemas.microsoft.com/office/drawing/2014/main" id="{2EC82DB3-9325-44B9-81C1-933CFF0F13B4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6" name="Freeform 39">
                <a:extLst>
                  <a:ext uri="{FF2B5EF4-FFF2-40B4-BE49-F238E27FC236}">
                    <a16:creationId xmlns:a16="http://schemas.microsoft.com/office/drawing/2014/main" id="{F3F62819-5FD5-4BB4-9FB1-9F1D5F2C6673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7" name="Freeform 40">
                <a:extLst>
                  <a:ext uri="{FF2B5EF4-FFF2-40B4-BE49-F238E27FC236}">
                    <a16:creationId xmlns:a16="http://schemas.microsoft.com/office/drawing/2014/main" id="{003B73B7-62FB-478B-823D-DDB5BFC40B41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8" name="Rectangle 41">
                <a:extLst>
                  <a:ext uri="{FF2B5EF4-FFF2-40B4-BE49-F238E27FC236}">
                    <a16:creationId xmlns:a16="http://schemas.microsoft.com/office/drawing/2014/main" id="{19F16A31-F5A3-45EF-AD4B-500C660849E2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6B7DE96-D529-4C1A-A7DE-CEC2D6348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289576"/>
          </a:xfrm>
        </p:spPr>
        <p:txBody>
          <a:bodyPr>
            <a:normAutofit/>
          </a:bodyPr>
          <a:lstStyle/>
          <a:p>
            <a:pPr algn="ctr"/>
            <a:r>
              <a:rPr lang="de-DE" sz="3600" dirty="0"/>
              <a:t>Idea Building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4494DD5-12AF-455D-8731-573B014C9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 fontScale="85000" lnSpcReduction="10000"/>
          </a:bodyPr>
          <a:lstStyle/>
          <a:p>
            <a:pPr algn="ctr"/>
            <a:endParaRPr lang="de-DE" dirty="0"/>
          </a:p>
          <a:p>
            <a:pPr algn="ctr"/>
            <a:r>
              <a:rPr lang="de-DE" sz="1800" dirty="0"/>
              <a:t>Felix Gehm - Florian Jann - Sven Tietgen - Clara Riettiens - Moritz Thiele</a:t>
            </a:r>
          </a:p>
        </p:txBody>
      </p:sp>
    </p:spTree>
    <p:extLst>
      <p:ext uri="{BB962C8B-B14F-4D97-AF65-F5344CB8AC3E}">
        <p14:creationId xmlns:p14="http://schemas.microsoft.com/office/powerpoint/2010/main" val="25494529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065E17B-CDCD-46E2-BC9B-1D82F571CFF1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A9AC8922-D691-4F33-86FF-674B72C9E85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30A72236-D2DA-40B6-9BD4-531CCA58772D}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Grafik 8" descr="Ein Bild, das drinnen, Boden, Tisch, alt enthält.&#10;&#10;Mit sehr hoher Zuverlässigkeit generierte Beschreibung">
            <a:extLst>
              <a:ext uri="{FF2B5EF4-FFF2-40B4-BE49-F238E27FC236}">
                <a16:creationId xmlns:a16="http://schemas.microsoft.com/office/drawing/2014/main" id="{F6F1E296-8322-4946-B4BF-C9E77FE24F4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0000"/>
            <a:extLst/>
          </a:blip>
          <a:srcRect t="5783" b="13258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AD7BB894-81D1-4268-8FE7-FAC125D3B4F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19" name="Round Diagonal Corner Rectangle 7">
              <a:extLst>
                <a:ext uri="{FF2B5EF4-FFF2-40B4-BE49-F238E27FC236}">
                  <a16:creationId xmlns:a16="http://schemas.microsoft.com/office/drawing/2014/main" id="{E962C5C5-76A5-44BE-990D-2D936E9E33C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39433C4-8265-4EE1-83B8-EC545DE3D110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40" name="Freeform 32">
                <a:extLst>
                  <a:ext uri="{FF2B5EF4-FFF2-40B4-BE49-F238E27FC236}">
                    <a16:creationId xmlns:a16="http://schemas.microsoft.com/office/drawing/2014/main" id="{14270815-FD6F-4B15-93D0-1FD13352F082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41" name="Freeform 33">
                <a:extLst>
                  <a:ext uri="{FF2B5EF4-FFF2-40B4-BE49-F238E27FC236}">
                    <a16:creationId xmlns:a16="http://schemas.microsoft.com/office/drawing/2014/main" id="{D77407DE-D2AD-4379-AEA5-C9C4E3563018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42" name="Freeform 34">
                <a:extLst>
                  <a:ext uri="{FF2B5EF4-FFF2-40B4-BE49-F238E27FC236}">
                    <a16:creationId xmlns:a16="http://schemas.microsoft.com/office/drawing/2014/main" id="{A924862C-F355-4157-949F-825AA970060E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43" name="Freeform 37">
                <a:extLst>
                  <a:ext uri="{FF2B5EF4-FFF2-40B4-BE49-F238E27FC236}">
                    <a16:creationId xmlns:a16="http://schemas.microsoft.com/office/drawing/2014/main" id="{7FFD9B8C-A260-4F35-9809-8FC4A6AC095F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10D3673-7258-45B7-B5C9-F5C67AC58D6B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34" name="Freeform 35">
                <a:extLst>
                  <a:ext uri="{FF2B5EF4-FFF2-40B4-BE49-F238E27FC236}">
                    <a16:creationId xmlns:a16="http://schemas.microsoft.com/office/drawing/2014/main" id="{7EF49AE2-8ACA-464C-8F7E-4446787B6FA2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5" name="Freeform 36">
                <a:extLst>
                  <a:ext uri="{FF2B5EF4-FFF2-40B4-BE49-F238E27FC236}">
                    <a16:creationId xmlns:a16="http://schemas.microsoft.com/office/drawing/2014/main" id="{4310E76A-A710-428B-8202-4503658C222B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6" name="Freeform 38">
                <a:extLst>
                  <a:ext uri="{FF2B5EF4-FFF2-40B4-BE49-F238E27FC236}">
                    <a16:creationId xmlns:a16="http://schemas.microsoft.com/office/drawing/2014/main" id="{27875C0C-9151-4083-95CE-35229F890743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7" name="Freeform 39">
                <a:extLst>
                  <a:ext uri="{FF2B5EF4-FFF2-40B4-BE49-F238E27FC236}">
                    <a16:creationId xmlns:a16="http://schemas.microsoft.com/office/drawing/2014/main" id="{A8C9CD35-4A6C-497D-9B21-85B71A5941F0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8" name="Freeform 40">
                <a:extLst>
                  <a:ext uri="{FF2B5EF4-FFF2-40B4-BE49-F238E27FC236}">
                    <a16:creationId xmlns:a16="http://schemas.microsoft.com/office/drawing/2014/main" id="{17C8FADE-3DA4-41BD-83B6-32EDF76648FE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9" name="Rectangle 41">
                <a:extLst>
                  <a:ext uri="{FF2B5EF4-FFF2-40B4-BE49-F238E27FC236}">
                    <a16:creationId xmlns:a16="http://schemas.microsoft.com/office/drawing/2014/main" id="{9BEDB57A-A173-4C07-A34E-AEE2FF418457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82CBCBD-A120-4A7E-B750-CF48FE8BAF75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30" name="Freeform 32">
                <a:extLst>
                  <a:ext uri="{FF2B5EF4-FFF2-40B4-BE49-F238E27FC236}">
                    <a16:creationId xmlns:a16="http://schemas.microsoft.com/office/drawing/2014/main" id="{07782116-9E46-470F-B527-C3A36D414865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1" name="Freeform 33">
                <a:extLst>
                  <a:ext uri="{FF2B5EF4-FFF2-40B4-BE49-F238E27FC236}">
                    <a16:creationId xmlns:a16="http://schemas.microsoft.com/office/drawing/2014/main" id="{604F6622-9907-4906-A0A6-1DC32E5DBB40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2" name="Freeform 34">
                <a:extLst>
                  <a:ext uri="{FF2B5EF4-FFF2-40B4-BE49-F238E27FC236}">
                    <a16:creationId xmlns:a16="http://schemas.microsoft.com/office/drawing/2014/main" id="{2EFD37C9-9386-4055-89A4-1863E8C06156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3" name="Freeform 37">
                <a:extLst>
                  <a:ext uri="{FF2B5EF4-FFF2-40B4-BE49-F238E27FC236}">
                    <a16:creationId xmlns:a16="http://schemas.microsoft.com/office/drawing/2014/main" id="{63DB71AB-809F-4204-824E-B78D40C1E232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ADC9D47-4147-48BA-877D-A42148765A84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24" name="Freeform 35">
                <a:extLst>
                  <a:ext uri="{FF2B5EF4-FFF2-40B4-BE49-F238E27FC236}">
                    <a16:creationId xmlns:a16="http://schemas.microsoft.com/office/drawing/2014/main" id="{39FDE9B4-6C4E-446A-BD52-7F201154EE49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25" name="Freeform 36">
                <a:extLst>
                  <a:ext uri="{FF2B5EF4-FFF2-40B4-BE49-F238E27FC236}">
                    <a16:creationId xmlns:a16="http://schemas.microsoft.com/office/drawing/2014/main" id="{1F3BEEC2-56BA-4F2A-8773-A97A55160E15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26" name="Freeform 38">
                <a:extLst>
                  <a:ext uri="{FF2B5EF4-FFF2-40B4-BE49-F238E27FC236}">
                    <a16:creationId xmlns:a16="http://schemas.microsoft.com/office/drawing/2014/main" id="{53851CE2-9D59-4593-A63A-17D1C6D86C0D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27" name="Freeform 39">
                <a:extLst>
                  <a:ext uri="{FF2B5EF4-FFF2-40B4-BE49-F238E27FC236}">
                    <a16:creationId xmlns:a16="http://schemas.microsoft.com/office/drawing/2014/main" id="{F818EF51-1A96-481F-9C3A-18E97869355B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28" name="Freeform 40">
                <a:extLst>
                  <a:ext uri="{FF2B5EF4-FFF2-40B4-BE49-F238E27FC236}">
                    <a16:creationId xmlns:a16="http://schemas.microsoft.com/office/drawing/2014/main" id="{04BA4BDD-0F37-41B4-B8FC-29FF1ADEFA62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29" name="Rectangle 41">
                <a:extLst>
                  <a:ext uri="{FF2B5EF4-FFF2-40B4-BE49-F238E27FC236}">
                    <a16:creationId xmlns:a16="http://schemas.microsoft.com/office/drawing/2014/main" id="{7ADF6EC1-8B68-40C8-AE96-64FA7FCB6FA8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9CD4FD6-6BF7-4F34-B764-AEA8D351B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07533"/>
            <a:ext cx="9905998" cy="1092200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Projekt „Hero Defense“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7B44E6-DE4D-4F42-A26D-997ACAA1D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252134"/>
            <a:ext cx="9905999" cy="3454399"/>
          </a:xfrm>
        </p:spPr>
        <p:txBody>
          <a:bodyPr anchor="ctr">
            <a:normAutofit/>
          </a:bodyPr>
          <a:lstStyle/>
          <a:p>
            <a:pPr>
              <a:buSzPct val="80000"/>
            </a:pPr>
            <a:r>
              <a:rPr lang="de-DE" sz="3200" dirty="0"/>
              <a:t>Online-Multiplayer-Game</a:t>
            </a:r>
          </a:p>
          <a:p>
            <a:pPr>
              <a:buSzPct val="80000"/>
            </a:pPr>
            <a:r>
              <a:rPr lang="de-DE" sz="3200" dirty="0"/>
              <a:t>Spieler kontrollieren Helden, die Wellen von KI-Gegnern besiegen müssen</a:t>
            </a:r>
          </a:p>
          <a:p>
            <a:pPr>
              <a:buSzPct val="80000"/>
            </a:pPr>
            <a:r>
              <a:rPr lang="de-DE" sz="3200" dirty="0"/>
              <a:t>Stil: Steampunk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407794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8961809-266D-4B4D-BE74-84C1B3CD6F28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3" name="Rectangle 12">
              <a:extLst>
                <a:ext uri="{FF2B5EF4-FFF2-40B4-BE49-F238E27FC236}">
                  <a16:creationId xmlns:a16="http://schemas.microsoft.com/office/drawing/2014/main" id="{A14E90A2-C55C-4A5B-A1CA-600A3ADCEE2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2" descr="Ein Bild, das Elektronik enthält.&#10;&#10;Mit hoher Zuverlässigkeit generierte Beschreibung">
              <a:extLst>
                <a:ext uri="{FF2B5EF4-FFF2-40B4-BE49-F238E27FC236}">
                  <a16:creationId xmlns:a16="http://schemas.microsoft.com/office/drawing/2014/main" id="{5C269CFD-5B02-4090-8D3A-DF39B5F4C353}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" name="Grafik 6" descr="Ein Bild, das drinnen, Boden, Tisch, alt enthält.&#10;&#10;Mit sehr hoher Zuverlässigkeit generierte Beschreibung">
            <a:extLst>
              <a:ext uri="{FF2B5EF4-FFF2-40B4-BE49-F238E27FC236}">
                <a16:creationId xmlns:a16="http://schemas.microsoft.com/office/drawing/2014/main" id="{54B51AB8-80D4-4AC7-A9A0-5BA44CFB2D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0000"/>
            <a:extLst/>
          </a:blip>
          <a:srcRect t="5783" b="13258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B2086F72-9495-4DC4-839B-72567BA8D619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7" name="Round Diagonal Corner Rectangle 7">
              <a:extLst>
                <a:ext uri="{FF2B5EF4-FFF2-40B4-BE49-F238E27FC236}">
                  <a16:creationId xmlns:a16="http://schemas.microsoft.com/office/drawing/2014/main" id="{80C915C2-7A87-4547-97CA-A14D39AB28A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C3B34D4-8ACE-49A6-A4B3-29916A53B5AD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9" name="Freeform 32">
                <a:extLst>
                  <a:ext uri="{FF2B5EF4-FFF2-40B4-BE49-F238E27FC236}">
                    <a16:creationId xmlns:a16="http://schemas.microsoft.com/office/drawing/2014/main" id="{5516CB95-0B27-48B5-AADE-72B57A6C7985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0" name="Freeform 33">
                <a:extLst>
                  <a:ext uri="{FF2B5EF4-FFF2-40B4-BE49-F238E27FC236}">
                    <a16:creationId xmlns:a16="http://schemas.microsoft.com/office/drawing/2014/main" id="{5E314680-0A6F-49E3-8019-9616313D830C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1" name="Freeform 34">
                <a:extLst>
                  <a:ext uri="{FF2B5EF4-FFF2-40B4-BE49-F238E27FC236}">
                    <a16:creationId xmlns:a16="http://schemas.microsoft.com/office/drawing/2014/main" id="{E822FA8D-1CAD-48AC-8AAF-AC9B13E44127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B1780F53-5CB6-4C66-BE5C-CBB98ACBC425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3" name="Freeform 35">
                <a:extLst>
                  <a:ext uri="{FF2B5EF4-FFF2-40B4-BE49-F238E27FC236}">
                    <a16:creationId xmlns:a16="http://schemas.microsoft.com/office/drawing/2014/main" id="{781B98D4-7596-46BD-BB6D-0FAA51C38C7C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4" name="Freeform 36">
                <a:extLst>
                  <a:ext uri="{FF2B5EF4-FFF2-40B4-BE49-F238E27FC236}">
                    <a16:creationId xmlns:a16="http://schemas.microsoft.com/office/drawing/2014/main" id="{68558D61-DFBE-4A2C-8DBD-43BAFA68DDEF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5" name="Freeform 38">
                <a:extLst>
                  <a:ext uri="{FF2B5EF4-FFF2-40B4-BE49-F238E27FC236}">
                    <a16:creationId xmlns:a16="http://schemas.microsoft.com/office/drawing/2014/main" id="{5646C634-CAD3-432B-BD41-CDE0F526E626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6" name="Freeform 39">
                <a:extLst>
                  <a:ext uri="{FF2B5EF4-FFF2-40B4-BE49-F238E27FC236}">
                    <a16:creationId xmlns:a16="http://schemas.microsoft.com/office/drawing/2014/main" id="{72B91DC4-A905-421C-B77D-3AB7CA3AC238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7" name="Freeform 40">
                <a:extLst>
                  <a:ext uri="{FF2B5EF4-FFF2-40B4-BE49-F238E27FC236}">
                    <a16:creationId xmlns:a16="http://schemas.microsoft.com/office/drawing/2014/main" id="{7A50FBDE-0FD3-4C3E-AB4C-40DD78E1AADF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8" name="Rectangle 41">
                <a:extLst>
                  <a:ext uri="{FF2B5EF4-FFF2-40B4-BE49-F238E27FC236}">
                    <a16:creationId xmlns:a16="http://schemas.microsoft.com/office/drawing/2014/main" id="{10793947-01A9-45E9-9C1A-D96D5B220E19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9" name="Freeform 32">
                <a:extLst>
                  <a:ext uri="{FF2B5EF4-FFF2-40B4-BE49-F238E27FC236}">
                    <a16:creationId xmlns:a16="http://schemas.microsoft.com/office/drawing/2014/main" id="{BF30035C-FBC7-40B2-B089-084EA4677BA4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0" name="Freeform 33">
                <a:extLst>
                  <a:ext uri="{FF2B5EF4-FFF2-40B4-BE49-F238E27FC236}">
                    <a16:creationId xmlns:a16="http://schemas.microsoft.com/office/drawing/2014/main" id="{F3C7515F-9B43-411B-8D60-C38FA83FABB5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1" name="Freeform 34">
                <a:extLst>
                  <a:ext uri="{FF2B5EF4-FFF2-40B4-BE49-F238E27FC236}">
                    <a16:creationId xmlns:a16="http://schemas.microsoft.com/office/drawing/2014/main" id="{709B1F65-34E0-401F-8C78-A5058C84BE6C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2" name="Freeform 37">
                <a:extLst>
                  <a:ext uri="{FF2B5EF4-FFF2-40B4-BE49-F238E27FC236}">
                    <a16:creationId xmlns:a16="http://schemas.microsoft.com/office/drawing/2014/main" id="{BECD5C03-173E-4590-BD11-26241C59C4A9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3" name="Freeform 35">
                <a:extLst>
                  <a:ext uri="{FF2B5EF4-FFF2-40B4-BE49-F238E27FC236}">
                    <a16:creationId xmlns:a16="http://schemas.microsoft.com/office/drawing/2014/main" id="{14931415-56EE-4E4A-8832-D570F574502C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4" name="Freeform 36">
                <a:extLst>
                  <a:ext uri="{FF2B5EF4-FFF2-40B4-BE49-F238E27FC236}">
                    <a16:creationId xmlns:a16="http://schemas.microsoft.com/office/drawing/2014/main" id="{D881F11B-638D-4FEE-B212-B921A4C6D5B5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5" name="Freeform 38">
                <a:extLst>
                  <a:ext uri="{FF2B5EF4-FFF2-40B4-BE49-F238E27FC236}">
                    <a16:creationId xmlns:a16="http://schemas.microsoft.com/office/drawing/2014/main" id="{2EC82DB3-9325-44B9-81C1-933CFF0F13B4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6" name="Freeform 39">
                <a:extLst>
                  <a:ext uri="{FF2B5EF4-FFF2-40B4-BE49-F238E27FC236}">
                    <a16:creationId xmlns:a16="http://schemas.microsoft.com/office/drawing/2014/main" id="{F3F62819-5FD5-4BB4-9FB1-9F1D5F2C6673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7" name="Freeform 40">
                <a:extLst>
                  <a:ext uri="{FF2B5EF4-FFF2-40B4-BE49-F238E27FC236}">
                    <a16:creationId xmlns:a16="http://schemas.microsoft.com/office/drawing/2014/main" id="{003B73B7-62FB-478B-823D-DDB5BFC40B41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8" name="Rectangle 41">
                <a:extLst>
                  <a:ext uri="{FF2B5EF4-FFF2-40B4-BE49-F238E27FC236}">
                    <a16:creationId xmlns:a16="http://schemas.microsoft.com/office/drawing/2014/main" id="{19F16A31-F5A3-45EF-AD4B-500C660849E2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6B7DE96-D529-4C1A-A7DE-CEC2D6348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794" y="3063869"/>
            <a:ext cx="6858000" cy="687648"/>
          </a:xfrm>
        </p:spPr>
        <p:txBody>
          <a:bodyPr>
            <a:normAutofit fontScale="90000"/>
          </a:bodyPr>
          <a:lstStyle/>
          <a:p>
            <a:pPr algn="ctr">
              <a:buSzPct val="80000"/>
            </a:pPr>
            <a:r>
              <a:rPr lang="de-DE" sz="3600" dirty="0"/>
              <a:t>Hauptziel: Spielfähiger Prototyp</a:t>
            </a:r>
          </a:p>
        </p:txBody>
      </p:sp>
    </p:spTree>
    <p:extLst>
      <p:ext uri="{BB962C8B-B14F-4D97-AF65-F5344CB8AC3E}">
        <p14:creationId xmlns:p14="http://schemas.microsoft.com/office/powerpoint/2010/main" val="25927168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065E17B-CDCD-46E2-BC9B-1D82F571CFF1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A9AC8922-D691-4F33-86FF-674B72C9E85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30A72236-D2DA-40B6-9BD4-531CCA58772D}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Grafik 8" descr="Ein Bild, das drinnen, Boden, Tisch, alt enthält.&#10;&#10;Mit sehr hoher Zuverlässigkeit generierte Beschreibung">
            <a:extLst>
              <a:ext uri="{FF2B5EF4-FFF2-40B4-BE49-F238E27FC236}">
                <a16:creationId xmlns:a16="http://schemas.microsoft.com/office/drawing/2014/main" id="{26C00CEF-A9A3-4B14-9A4A-AB5E19C490E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0000"/>
            <a:extLst/>
          </a:blip>
          <a:srcRect t="5783" b="13258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AD7BB894-81D1-4268-8FE7-FAC125D3B4F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19" name="Round Diagonal Corner Rectangle 7">
              <a:extLst>
                <a:ext uri="{FF2B5EF4-FFF2-40B4-BE49-F238E27FC236}">
                  <a16:creationId xmlns:a16="http://schemas.microsoft.com/office/drawing/2014/main" id="{E962C5C5-76A5-44BE-990D-2D936E9E33C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39433C4-8265-4EE1-83B8-EC545DE3D110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40" name="Freeform 32">
                <a:extLst>
                  <a:ext uri="{FF2B5EF4-FFF2-40B4-BE49-F238E27FC236}">
                    <a16:creationId xmlns:a16="http://schemas.microsoft.com/office/drawing/2014/main" id="{14270815-FD6F-4B15-93D0-1FD13352F082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41" name="Freeform 33">
                <a:extLst>
                  <a:ext uri="{FF2B5EF4-FFF2-40B4-BE49-F238E27FC236}">
                    <a16:creationId xmlns:a16="http://schemas.microsoft.com/office/drawing/2014/main" id="{D77407DE-D2AD-4379-AEA5-C9C4E3563018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42" name="Freeform 34">
                <a:extLst>
                  <a:ext uri="{FF2B5EF4-FFF2-40B4-BE49-F238E27FC236}">
                    <a16:creationId xmlns:a16="http://schemas.microsoft.com/office/drawing/2014/main" id="{A924862C-F355-4157-949F-825AA970060E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43" name="Freeform 37">
                <a:extLst>
                  <a:ext uri="{FF2B5EF4-FFF2-40B4-BE49-F238E27FC236}">
                    <a16:creationId xmlns:a16="http://schemas.microsoft.com/office/drawing/2014/main" id="{7FFD9B8C-A260-4F35-9809-8FC4A6AC095F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10D3673-7258-45B7-B5C9-F5C67AC58D6B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34" name="Freeform 35">
                <a:extLst>
                  <a:ext uri="{FF2B5EF4-FFF2-40B4-BE49-F238E27FC236}">
                    <a16:creationId xmlns:a16="http://schemas.microsoft.com/office/drawing/2014/main" id="{7EF49AE2-8ACA-464C-8F7E-4446787B6FA2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5" name="Freeform 36">
                <a:extLst>
                  <a:ext uri="{FF2B5EF4-FFF2-40B4-BE49-F238E27FC236}">
                    <a16:creationId xmlns:a16="http://schemas.microsoft.com/office/drawing/2014/main" id="{4310E76A-A710-428B-8202-4503658C222B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6" name="Freeform 38">
                <a:extLst>
                  <a:ext uri="{FF2B5EF4-FFF2-40B4-BE49-F238E27FC236}">
                    <a16:creationId xmlns:a16="http://schemas.microsoft.com/office/drawing/2014/main" id="{27875C0C-9151-4083-95CE-35229F890743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7" name="Freeform 39">
                <a:extLst>
                  <a:ext uri="{FF2B5EF4-FFF2-40B4-BE49-F238E27FC236}">
                    <a16:creationId xmlns:a16="http://schemas.microsoft.com/office/drawing/2014/main" id="{A8C9CD35-4A6C-497D-9B21-85B71A5941F0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8" name="Freeform 40">
                <a:extLst>
                  <a:ext uri="{FF2B5EF4-FFF2-40B4-BE49-F238E27FC236}">
                    <a16:creationId xmlns:a16="http://schemas.microsoft.com/office/drawing/2014/main" id="{17C8FADE-3DA4-41BD-83B6-32EDF76648FE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9" name="Rectangle 41">
                <a:extLst>
                  <a:ext uri="{FF2B5EF4-FFF2-40B4-BE49-F238E27FC236}">
                    <a16:creationId xmlns:a16="http://schemas.microsoft.com/office/drawing/2014/main" id="{9BEDB57A-A173-4C07-A34E-AEE2FF418457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82CBCBD-A120-4A7E-B750-CF48FE8BAF75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30" name="Freeform 32">
                <a:extLst>
                  <a:ext uri="{FF2B5EF4-FFF2-40B4-BE49-F238E27FC236}">
                    <a16:creationId xmlns:a16="http://schemas.microsoft.com/office/drawing/2014/main" id="{07782116-9E46-470F-B527-C3A36D414865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1" name="Freeform 33">
                <a:extLst>
                  <a:ext uri="{FF2B5EF4-FFF2-40B4-BE49-F238E27FC236}">
                    <a16:creationId xmlns:a16="http://schemas.microsoft.com/office/drawing/2014/main" id="{604F6622-9907-4906-A0A6-1DC32E5DBB40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2" name="Freeform 34">
                <a:extLst>
                  <a:ext uri="{FF2B5EF4-FFF2-40B4-BE49-F238E27FC236}">
                    <a16:creationId xmlns:a16="http://schemas.microsoft.com/office/drawing/2014/main" id="{2EFD37C9-9386-4055-89A4-1863E8C06156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3" name="Freeform 37">
                <a:extLst>
                  <a:ext uri="{FF2B5EF4-FFF2-40B4-BE49-F238E27FC236}">
                    <a16:creationId xmlns:a16="http://schemas.microsoft.com/office/drawing/2014/main" id="{63DB71AB-809F-4204-824E-B78D40C1E232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ADC9D47-4147-48BA-877D-A42148765A84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24" name="Freeform 35">
                <a:extLst>
                  <a:ext uri="{FF2B5EF4-FFF2-40B4-BE49-F238E27FC236}">
                    <a16:creationId xmlns:a16="http://schemas.microsoft.com/office/drawing/2014/main" id="{39FDE9B4-6C4E-446A-BD52-7F201154EE49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25" name="Freeform 36">
                <a:extLst>
                  <a:ext uri="{FF2B5EF4-FFF2-40B4-BE49-F238E27FC236}">
                    <a16:creationId xmlns:a16="http://schemas.microsoft.com/office/drawing/2014/main" id="{1F3BEEC2-56BA-4F2A-8773-A97A55160E15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26" name="Freeform 38">
                <a:extLst>
                  <a:ext uri="{FF2B5EF4-FFF2-40B4-BE49-F238E27FC236}">
                    <a16:creationId xmlns:a16="http://schemas.microsoft.com/office/drawing/2014/main" id="{53851CE2-9D59-4593-A63A-17D1C6D86C0D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27" name="Freeform 39">
                <a:extLst>
                  <a:ext uri="{FF2B5EF4-FFF2-40B4-BE49-F238E27FC236}">
                    <a16:creationId xmlns:a16="http://schemas.microsoft.com/office/drawing/2014/main" id="{F818EF51-1A96-481F-9C3A-18E97869355B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28" name="Freeform 40">
                <a:extLst>
                  <a:ext uri="{FF2B5EF4-FFF2-40B4-BE49-F238E27FC236}">
                    <a16:creationId xmlns:a16="http://schemas.microsoft.com/office/drawing/2014/main" id="{04BA4BDD-0F37-41B4-B8FC-29FF1ADEFA62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29" name="Rectangle 41">
                <a:extLst>
                  <a:ext uri="{FF2B5EF4-FFF2-40B4-BE49-F238E27FC236}">
                    <a16:creationId xmlns:a16="http://schemas.microsoft.com/office/drawing/2014/main" id="{7ADF6EC1-8B68-40C8-AE96-64FA7FCB6FA8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9CD4FD6-6BF7-4F34-B764-AEA8D351B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07533"/>
            <a:ext cx="9905998" cy="1092200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Ziele – Spielinhalte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7B44E6-DE4D-4F42-A26D-997ACAA1D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4323" y="2252134"/>
            <a:ext cx="9384677" cy="3454399"/>
          </a:xfrm>
        </p:spPr>
        <p:txBody>
          <a:bodyPr anchor="ctr">
            <a:normAutofit/>
          </a:bodyPr>
          <a:lstStyle/>
          <a:p>
            <a:pPr>
              <a:buSzPct val="80000"/>
            </a:pPr>
            <a:r>
              <a:rPr lang="de-DE" sz="3200" dirty="0"/>
              <a:t>Vier spielfähige Helden mit individuellen Fähigkeiten</a:t>
            </a:r>
          </a:p>
          <a:p>
            <a:pPr>
              <a:buSzPct val="80000"/>
            </a:pPr>
            <a:r>
              <a:rPr lang="de-DE" sz="3200" dirty="0"/>
              <a:t>Eine spielbare </a:t>
            </a:r>
            <a:r>
              <a:rPr lang="de-DE" sz="3200" dirty="0" err="1"/>
              <a:t>Map</a:t>
            </a:r>
            <a:r>
              <a:rPr lang="de-DE" sz="3200" dirty="0"/>
              <a:t> („</a:t>
            </a:r>
            <a:r>
              <a:rPr lang="de-DE" sz="3200" dirty="0" err="1"/>
              <a:t>Jungle</a:t>
            </a:r>
            <a:r>
              <a:rPr lang="de-DE" sz="3200" dirty="0"/>
              <a:t>“, „Lanes“)</a:t>
            </a:r>
          </a:p>
          <a:p>
            <a:pPr>
              <a:buSzPct val="80000"/>
            </a:pPr>
            <a:r>
              <a:rPr lang="de-DE" sz="3200" dirty="0"/>
              <a:t>Drei Gegnertypen</a:t>
            </a:r>
          </a:p>
          <a:p>
            <a:pPr>
              <a:buSzPct val="80000"/>
            </a:pPr>
            <a:r>
              <a:rPr lang="de-DE" sz="3200" dirty="0"/>
              <a:t>Einen „</a:t>
            </a:r>
            <a:r>
              <a:rPr lang="de-DE" sz="3200" dirty="0" err="1"/>
              <a:t>Bossgegner</a:t>
            </a:r>
            <a:r>
              <a:rPr lang="de-DE" sz="3200" dirty="0"/>
              <a:t>“</a:t>
            </a:r>
          </a:p>
          <a:p>
            <a:pPr>
              <a:buSzPct val="80000"/>
            </a:pP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2632403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065E17B-CDCD-46E2-BC9B-1D82F571CFF1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A9AC8922-D691-4F33-86FF-674B72C9E85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30A72236-D2DA-40B6-9BD4-531CCA58772D}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Grafik 8" descr="Ein Bild, das drinnen, Boden, Tisch, alt enthält.&#10;&#10;Mit sehr hoher Zuverlässigkeit generierte Beschreibung">
            <a:extLst>
              <a:ext uri="{FF2B5EF4-FFF2-40B4-BE49-F238E27FC236}">
                <a16:creationId xmlns:a16="http://schemas.microsoft.com/office/drawing/2014/main" id="{26C00CEF-A9A3-4B14-9A4A-AB5E19C490E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0000"/>
            <a:extLst/>
          </a:blip>
          <a:srcRect t="5783" b="13258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AD7BB894-81D1-4268-8FE7-FAC125D3B4F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19" name="Round Diagonal Corner Rectangle 7">
              <a:extLst>
                <a:ext uri="{FF2B5EF4-FFF2-40B4-BE49-F238E27FC236}">
                  <a16:creationId xmlns:a16="http://schemas.microsoft.com/office/drawing/2014/main" id="{E962C5C5-76A5-44BE-990D-2D936E9E33C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39433C4-8265-4EE1-83B8-EC545DE3D110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40" name="Freeform 32">
                <a:extLst>
                  <a:ext uri="{FF2B5EF4-FFF2-40B4-BE49-F238E27FC236}">
                    <a16:creationId xmlns:a16="http://schemas.microsoft.com/office/drawing/2014/main" id="{14270815-FD6F-4B15-93D0-1FD13352F082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41" name="Freeform 33">
                <a:extLst>
                  <a:ext uri="{FF2B5EF4-FFF2-40B4-BE49-F238E27FC236}">
                    <a16:creationId xmlns:a16="http://schemas.microsoft.com/office/drawing/2014/main" id="{D77407DE-D2AD-4379-AEA5-C9C4E3563018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42" name="Freeform 34">
                <a:extLst>
                  <a:ext uri="{FF2B5EF4-FFF2-40B4-BE49-F238E27FC236}">
                    <a16:creationId xmlns:a16="http://schemas.microsoft.com/office/drawing/2014/main" id="{A924862C-F355-4157-949F-825AA970060E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43" name="Freeform 37">
                <a:extLst>
                  <a:ext uri="{FF2B5EF4-FFF2-40B4-BE49-F238E27FC236}">
                    <a16:creationId xmlns:a16="http://schemas.microsoft.com/office/drawing/2014/main" id="{7FFD9B8C-A260-4F35-9809-8FC4A6AC095F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10D3673-7258-45B7-B5C9-F5C67AC58D6B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34" name="Freeform 35">
                <a:extLst>
                  <a:ext uri="{FF2B5EF4-FFF2-40B4-BE49-F238E27FC236}">
                    <a16:creationId xmlns:a16="http://schemas.microsoft.com/office/drawing/2014/main" id="{7EF49AE2-8ACA-464C-8F7E-4446787B6FA2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5" name="Freeform 36">
                <a:extLst>
                  <a:ext uri="{FF2B5EF4-FFF2-40B4-BE49-F238E27FC236}">
                    <a16:creationId xmlns:a16="http://schemas.microsoft.com/office/drawing/2014/main" id="{4310E76A-A710-428B-8202-4503658C222B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6" name="Freeform 38">
                <a:extLst>
                  <a:ext uri="{FF2B5EF4-FFF2-40B4-BE49-F238E27FC236}">
                    <a16:creationId xmlns:a16="http://schemas.microsoft.com/office/drawing/2014/main" id="{27875C0C-9151-4083-95CE-35229F890743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7" name="Freeform 39">
                <a:extLst>
                  <a:ext uri="{FF2B5EF4-FFF2-40B4-BE49-F238E27FC236}">
                    <a16:creationId xmlns:a16="http://schemas.microsoft.com/office/drawing/2014/main" id="{A8C9CD35-4A6C-497D-9B21-85B71A5941F0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8" name="Freeform 40">
                <a:extLst>
                  <a:ext uri="{FF2B5EF4-FFF2-40B4-BE49-F238E27FC236}">
                    <a16:creationId xmlns:a16="http://schemas.microsoft.com/office/drawing/2014/main" id="{17C8FADE-3DA4-41BD-83B6-32EDF76648FE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9" name="Rectangle 41">
                <a:extLst>
                  <a:ext uri="{FF2B5EF4-FFF2-40B4-BE49-F238E27FC236}">
                    <a16:creationId xmlns:a16="http://schemas.microsoft.com/office/drawing/2014/main" id="{9BEDB57A-A173-4C07-A34E-AEE2FF418457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82CBCBD-A120-4A7E-B750-CF48FE8BAF75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30" name="Freeform 32">
                <a:extLst>
                  <a:ext uri="{FF2B5EF4-FFF2-40B4-BE49-F238E27FC236}">
                    <a16:creationId xmlns:a16="http://schemas.microsoft.com/office/drawing/2014/main" id="{07782116-9E46-470F-B527-C3A36D414865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1" name="Freeform 33">
                <a:extLst>
                  <a:ext uri="{FF2B5EF4-FFF2-40B4-BE49-F238E27FC236}">
                    <a16:creationId xmlns:a16="http://schemas.microsoft.com/office/drawing/2014/main" id="{604F6622-9907-4906-A0A6-1DC32E5DBB40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2" name="Freeform 34">
                <a:extLst>
                  <a:ext uri="{FF2B5EF4-FFF2-40B4-BE49-F238E27FC236}">
                    <a16:creationId xmlns:a16="http://schemas.microsoft.com/office/drawing/2014/main" id="{2EFD37C9-9386-4055-89A4-1863E8C06156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3" name="Freeform 37">
                <a:extLst>
                  <a:ext uri="{FF2B5EF4-FFF2-40B4-BE49-F238E27FC236}">
                    <a16:creationId xmlns:a16="http://schemas.microsoft.com/office/drawing/2014/main" id="{63DB71AB-809F-4204-824E-B78D40C1E232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ADC9D47-4147-48BA-877D-A42148765A84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24" name="Freeform 35">
                <a:extLst>
                  <a:ext uri="{FF2B5EF4-FFF2-40B4-BE49-F238E27FC236}">
                    <a16:creationId xmlns:a16="http://schemas.microsoft.com/office/drawing/2014/main" id="{39FDE9B4-6C4E-446A-BD52-7F201154EE49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25" name="Freeform 36">
                <a:extLst>
                  <a:ext uri="{FF2B5EF4-FFF2-40B4-BE49-F238E27FC236}">
                    <a16:creationId xmlns:a16="http://schemas.microsoft.com/office/drawing/2014/main" id="{1F3BEEC2-56BA-4F2A-8773-A97A55160E15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26" name="Freeform 38">
                <a:extLst>
                  <a:ext uri="{FF2B5EF4-FFF2-40B4-BE49-F238E27FC236}">
                    <a16:creationId xmlns:a16="http://schemas.microsoft.com/office/drawing/2014/main" id="{53851CE2-9D59-4593-A63A-17D1C6D86C0D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27" name="Freeform 39">
                <a:extLst>
                  <a:ext uri="{FF2B5EF4-FFF2-40B4-BE49-F238E27FC236}">
                    <a16:creationId xmlns:a16="http://schemas.microsoft.com/office/drawing/2014/main" id="{F818EF51-1A96-481F-9C3A-18E97869355B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28" name="Freeform 40">
                <a:extLst>
                  <a:ext uri="{FF2B5EF4-FFF2-40B4-BE49-F238E27FC236}">
                    <a16:creationId xmlns:a16="http://schemas.microsoft.com/office/drawing/2014/main" id="{04BA4BDD-0F37-41B4-B8FC-29FF1ADEFA62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29" name="Rectangle 41">
                <a:extLst>
                  <a:ext uri="{FF2B5EF4-FFF2-40B4-BE49-F238E27FC236}">
                    <a16:creationId xmlns:a16="http://schemas.microsoft.com/office/drawing/2014/main" id="{7ADF6EC1-8B68-40C8-AE96-64FA7FCB6FA8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9CD4FD6-6BF7-4F34-B764-AEA8D351B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07533"/>
            <a:ext cx="9905998" cy="1092200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Ziele – Spielmechanik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7B44E6-DE4D-4F42-A26D-997ACAA1D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4323" y="2252134"/>
            <a:ext cx="9384677" cy="3454399"/>
          </a:xfrm>
        </p:spPr>
        <p:txBody>
          <a:bodyPr anchor="ctr">
            <a:normAutofit/>
          </a:bodyPr>
          <a:lstStyle/>
          <a:p>
            <a:pPr>
              <a:buSzPct val="80000"/>
            </a:pPr>
            <a:r>
              <a:rPr lang="de-DE" sz="3200" dirty="0"/>
              <a:t>Item-System</a:t>
            </a:r>
          </a:p>
          <a:p>
            <a:pPr>
              <a:buSzPct val="80000"/>
            </a:pPr>
            <a:r>
              <a:rPr lang="de-DE" sz="3200" dirty="0"/>
              <a:t>Kampfsystem</a:t>
            </a:r>
          </a:p>
          <a:p>
            <a:pPr>
              <a:buSzPct val="80000"/>
            </a:pPr>
            <a:r>
              <a:rPr lang="de-DE" sz="3200" dirty="0"/>
              <a:t>Steuerung</a:t>
            </a:r>
          </a:p>
          <a:p>
            <a:pPr>
              <a:buSzPct val="80000"/>
            </a:pP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16027544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065E17B-CDCD-46E2-BC9B-1D82F571CFF1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A9AC8922-D691-4F33-86FF-674B72C9E85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30A72236-D2DA-40B6-9BD4-531CCA58772D}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Grafik 8" descr="Ein Bild, das drinnen, Boden, Tisch, alt enthält.&#10;&#10;Mit sehr hoher Zuverlässigkeit generierte Beschreibung">
            <a:extLst>
              <a:ext uri="{FF2B5EF4-FFF2-40B4-BE49-F238E27FC236}">
                <a16:creationId xmlns:a16="http://schemas.microsoft.com/office/drawing/2014/main" id="{26C00CEF-A9A3-4B14-9A4A-AB5E19C490E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0000"/>
            <a:extLst/>
          </a:blip>
          <a:srcRect t="5783" b="13258"/>
          <a:stretch/>
        </p:blipFill>
        <p:spPr>
          <a:xfrm>
            <a:off x="3611" y="-14277"/>
            <a:ext cx="12188389" cy="685799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AD7BB894-81D1-4268-8FE7-FAC125D3B4F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19" name="Round Diagonal Corner Rectangle 7">
              <a:extLst>
                <a:ext uri="{FF2B5EF4-FFF2-40B4-BE49-F238E27FC236}">
                  <a16:creationId xmlns:a16="http://schemas.microsoft.com/office/drawing/2014/main" id="{E962C5C5-76A5-44BE-990D-2D936E9E33C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39433C4-8265-4EE1-83B8-EC545DE3D110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40" name="Freeform 32">
                <a:extLst>
                  <a:ext uri="{FF2B5EF4-FFF2-40B4-BE49-F238E27FC236}">
                    <a16:creationId xmlns:a16="http://schemas.microsoft.com/office/drawing/2014/main" id="{14270815-FD6F-4B15-93D0-1FD13352F082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41" name="Freeform 33">
                <a:extLst>
                  <a:ext uri="{FF2B5EF4-FFF2-40B4-BE49-F238E27FC236}">
                    <a16:creationId xmlns:a16="http://schemas.microsoft.com/office/drawing/2014/main" id="{D77407DE-D2AD-4379-AEA5-C9C4E3563018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42" name="Freeform 34">
                <a:extLst>
                  <a:ext uri="{FF2B5EF4-FFF2-40B4-BE49-F238E27FC236}">
                    <a16:creationId xmlns:a16="http://schemas.microsoft.com/office/drawing/2014/main" id="{A924862C-F355-4157-949F-825AA970060E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43" name="Freeform 37">
                <a:extLst>
                  <a:ext uri="{FF2B5EF4-FFF2-40B4-BE49-F238E27FC236}">
                    <a16:creationId xmlns:a16="http://schemas.microsoft.com/office/drawing/2014/main" id="{7FFD9B8C-A260-4F35-9809-8FC4A6AC095F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10D3673-7258-45B7-B5C9-F5C67AC58D6B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34" name="Freeform 35">
                <a:extLst>
                  <a:ext uri="{FF2B5EF4-FFF2-40B4-BE49-F238E27FC236}">
                    <a16:creationId xmlns:a16="http://schemas.microsoft.com/office/drawing/2014/main" id="{7EF49AE2-8ACA-464C-8F7E-4446787B6FA2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5" name="Freeform 36">
                <a:extLst>
                  <a:ext uri="{FF2B5EF4-FFF2-40B4-BE49-F238E27FC236}">
                    <a16:creationId xmlns:a16="http://schemas.microsoft.com/office/drawing/2014/main" id="{4310E76A-A710-428B-8202-4503658C222B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6" name="Freeform 38">
                <a:extLst>
                  <a:ext uri="{FF2B5EF4-FFF2-40B4-BE49-F238E27FC236}">
                    <a16:creationId xmlns:a16="http://schemas.microsoft.com/office/drawing/2014/main" id="{27875C0C-9151-4083-95CE-35229F890743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7" name="Freeform 39">
                <a:extLst>
                  <a:ext uri="{FF2B5EF4-FFF2-40B4-BE49-F238E27FC236}">
                    <a16:creationId xmlns:a16="http://schemas.microsoft.com/office/drawing/2014/main" id="{A8C9CD35-4A6C-497D-9B21-85B71A5941F0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8" name="Freeform 40">
                <a:extLst>
                  <a:ext uri="{FF2B5EF4-FFF2-40B4-BE49-F238E27FC236}">
                    <a16:creationId xmlns:a16="http://schemas.microsoft.com/office/drawing/2014/main" id="{17C8FADE-3DA4-41BD-83B6-32EDF76648FE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9" name="Rectangle 41">
                <a:extLst>
                  <a:ext uri="{FF2B5EF4-FFF2-40B4-BE49-F238E27FC236}">
                    <a16:creationId xmlns:a16="http://schemas.microsoft.com/office/drawing/2014/main" id="{9BEDB57A-A173-4C07-A34E-AEE2FF418457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82CBCBD-A120-4A7E-B750-CF48FE8BAF75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30" name="Freeform 32">
                <a:extLst>
                  <a:ext uri="{FF2B5EF4-FFF2-40B4-BE49-F238E27FC236}">
                    <a16:creationId xmlns:a16="http://schemas.microsoft.com/office/drawing/2014/main" id="{07782116-9E46-470F-B527-C3A36D414865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1" name="Freeform 33">
                <a:extLst>
                  <a:ext uri="{FF2B5EF4-FFF2-40B4-BE49-F238E27FC236}">
                    <a16:creationId xmlns:a16="http://schemas.microsoft.com/office/drawing/2014/main" id="{604F6622-9907-4906-A0A6-1DC32E5DBB40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2" name="Freeform 34">
                <a:extLst>
                  <a:ext uri="{FF2B5EF4-FFF2-40B4-BE49-F238E27FC236}">
                    <a16:creationId xmlns:a16="http://schemas.microsoft.com/office/drawing/2014/main" id="{2EFD37C9-9386-4055-89A4-1863E8C06156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3" name="Freeform 37">
                <a:extLst>
                  <a:ext uri="{FF2B5EF4-FFF2-40B4-BE49-F238E27FC236}">
                    <a16:creationId xmlns:a16="http://schemas.microsoft.com/office/drawing/2014/main" id="{63DB71AB-809F-4204-824E-B78D40C1E232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ADC9D47-4147-48BA-877D-A42148765A84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24" name="Freeform 35">
                <a:extLst>
                  <a:ext uri="{FF2B5EF4-FFF2-40B4-BE49-F238E27FC236}">
                    <a16:creationId xmlns:a16="http://schemas.microsoft.com/office/drawing/2014/main" id="{39FDE9B4-6C4E-446A-BD52-7F201154EE49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25" name="Freeform 36">
                <a:extLst>
                  <a:ext uri="{FF2B5EF4-FFF2-40B4-BE49-F238E27FC236}">
                    <a16:creationId xmlns:a16="http://schemas.microsoft.com/office/drawing/2014/main" id="{1F3BEEC2-56BA-4F2A-8773-A97A55160E15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26" name="Freeform 38">
                <a:extLst>
                  <a:ext uri="{FF2B5EF4-FFF2-40B4-BE49-F238E27FC236}">
                    <a16:creationId xmlns:a16="http://schemas.microsoft.com/office/drawing/2014/main" id="{53851CE2-9D59-4593-A63A-17D1C6D86C0D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27" name="Freeform 39">
                <a:extLst>
                  <a:ext uri="{FF2B5EF4-FFF2-40B4-BE49-F238E27FC236}">
                    <a16:creationId xmlns:a16="http://schemas.microsoft.com/office/drawing/2014/main" id="{F818EF51-1A96-481F-9C3A-18E97869355B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28" name="Freeform 40">
                <a:extLst>
                  <a:ext uri="{FF2B5EF4-FFF2-40B4-BE49-F238E27FC236}">
                    <a16:creationId xmlns:a16="http://schemas.microsoft.com/office/drawing/2014/main" id="{04BA4BDD-0F37-41B4-B8FC-29FF1ADEFA62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29" name="Rectangle 41">
                <a:extLst>
                  <a:ext uri="{FF2B5EF4-FFF2-40B4-BE49-F238E27FC236}">
                    <a16:creationId xmlns:a16="http://schemas.microsoft.com/office/drawing/2014/main" id="{7ADF6EC1-8B68-40C8-AE96-64FA7FCB6FA8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9CD4FD6-6BF7-4F34-B764-AEA8D351B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07533"/>
            <a:ext cx="9905998" cy="1092200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Ziele - CI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7B44E6-DE4D-4F42-A26D-997ACAA1D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4323" y="2252134"/>
            <a:ext cx="9384677" cy="3454399"/>
          </a:xfrm>
        </p:spPr>
        <p:txBody>
          <a:bodyPr anchor="ctr">
            <a:normAutofit lnSpcReduction="10000"/>
          </a:bodyPr>
          <a:lstStyle/>
          <a:p>
            <a:pPr marL="0" indent="0">
              <a:buSzPct val="80000"/>
              <a:buNone/>
            </a:pPr>
            <a:endParaRPr lang="de-DE" sz="3200" dirty="0"/>
          </a:p>
          <a:p>
            <a:pPr>
              <a:buSzPct val="80000"/>
            </a:pPr>
            <a:r>
              <a:rPr lang="de-DE" sz="3200" dirty="0"/>
              <a:t>Erschaffung eines Settings</a:t>
            </a:r>
          </a:p>
          <a:p>
            <a:pPr>
              <a:buSzPct val="80000"/>
            </a:pPr>
            <a:r>
              <a:rPr lang="de-DE" sz="3200" dirty="0"/>
              <a:t>Corporate Design</a:t>
            </a:r>
          </a:p>
          <a:p>
            <a:pPr>
              <a:buSzPct val="80000"/>
            </a:pPr>
            <a:r>
              <a:rPr lang="de-DE" sz="3200" dirty="0"/>
              <a:t>Artwork</a:t>
            </a:r>
          </a:p>
          <a:p>
            <a:pPr>
              <a:buSzPct val="80000"/>
            </a:pPr>
            <a:r>
              <a:rPr lang="de-DE" sz="3200" dirty="0"/>
              <a:t>UI</a:t>
            </a:r>
          </a:p>
          <a:p>
            <a:pPr>
              <a:buSzPct val="80000"/>
            </a:pP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2923705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065E17B-CDCD-46E2-BC9B-1D82F571CFF1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A9AC8922-D691-4F33-86FF-674B72C9E85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30A72236-D2DA-40B6-9BD4-531CCA58772D}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Grafik 8" descr="Ein Bild, das drinnen, Boden, Tisch, alt enthält.&#10;&#10;Mit sehr hoher Zuverlässigkeit generierte Beschreibung">
            <a:extLst>
              <a:ext uri="{FF2B5EF4-FFF2-40B4-BE49-F238E27FC236}">
                <a16:creationId xmlns:a16="http://schemas.microsoft.com/office/drawing/2014/main" id="{26C00CEF-A9A3-4B14-9A4A-AB5E19C490E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0000"/>
            <a:extLst/>
          </a:blip>
          <a:srcRect t="5783" b="13258"/>
          <a:stretch/>
        </p:blipFill>
        <p:spPr>
          <a:xfrm>
            <a:off x="3611" y="-14277"/>
            <a:ext cx="12188389" cy="685799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AD7BB894-81D1-4268-8FE7-FAC125D3B4F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19" name="Round Diagonal Corner Rectangle 7">
              <a:extLst>
                <a:ext uri="{FF2B5EF4-FFF2-40B4-BE49-F238E27FC236}">
                  <a16:creationId xmlns:a16="http://schemas.microsoft.com/office/drawing/2014/main" id="{E962C5C5-76A5-44BE-990D-2D936E9E33C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39433C4-8265-4EE1-83B8-EC545DE3D110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40" name="Freeform 32">
                <a:extLst>
                  <a:ext uri="{FF2B5EF4-FFF2-40B4-BE49-F238E27FC236}">
                    <a16:creationId xmlns:a16="http://schemas.microsoft.com/office/drawing/2014/main" id="{14270815-FD6F-4B15-93D0-1FD13352F082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41" name="Freeform 33">
                <a:extLst>
                  <a:ext uri="{FF2B5EF4-FFF2-40B4-BE49-F238E27FC236}">
                    <a16:creationId xmlns:a16="http://schemas.microsoft.com/office/drawing/2014/main" id="{D77407DE-D2AD-4379-AEA5-C9C4E3563018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42" name="Freeform 34">
                <a:extLst>
                  <a:ext uri="{FF2B5EF4-FFF2-40B4-BE49-F238E27FC236}">
                    <a16:creationId xmlns:a16="http://schemas.microsoft.com/office/drawing/2014/main" id="{A924862C-F355-4157-949F-825AA970060E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43" name="Freeform 37">
                <a:extLst>
                  <a:ext uri="{FF2B5EF4-FFF2-40B4-BE49-F238E27FC236}">
                    <a16:creationId xmlns:a16="http://schemas.microsoft.com/office/drawing/2014/main" id="{7FFD9B8C-A260-4F35-9809-8FC4A6AC095F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10D3673-7258-45B7-B5C9-F5C67AC58D6B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34" name="Freeform 35">
                <a:extLst>
                  <a:ext uri="{FF2B5EF4-FFF2-40B4-BE49-F238E27FC236}">
                    <a16:creationId xmlns:a16="http://schemas.microsoft.com/office/drawing/2014/main" id="{7EF49AE2-8ACA-464C-8F7E-4446787B6FA2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5" name="Freeform 36">
                <a:extLst>
                  <a:ext uri="{FF2B5EF4-FFF2-40B4-BE49-F238E27FC236}">
                    <a16:creationId xmlns:a16="http://schemas.microsoft.com/office/drawing/2014/main" id="{4310E76A-A710-428B-8202-4503658C222B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6" name="Freeform 38">
                <a:extLst>
                  <a:ext uri="{FF2B5EF4-FFF2-40B4-BE49-F238E27FC236}">
                    <a16:creationId xmlns:a16="http://schemas.microsoft.com/office/drawing/2014/main" id="{27875C0C-9151-4083-95CE-35229F890743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7" name="Freeform 39">
                <a:extLst>
                  <a:ext uri="{FF2B5EF4-FFF2-40B4-BE49-F238E27FC236}">
                    <a16:creationId xmlns:a16="http://schemas.microsoft.com/office/drawing/2014/main" id="{A8C9CD35-4A6C-497D-9B21-85B71A5941F0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8" name="Freeform 40">
                <a:extLst>
                  <a:ext uri="{FF2B5EF4-FFF2-40B4-BE49-F238E27FC236}">
                    <a16:creationId xmlns:a16="http://schemas.microsoft.com/office/drawing/2014/main" id="{17C8FADE-3DA4-41BD-83B6-32EDF76648FE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9" name="Rectangle 41">
                <a:extLst>
                  <a:ext uri="{FF2B5EF4-FFF2-40B4-BE49-F238E27FC236}">
                    <a16:creationId xmlns:a16="http://schemas.microsoft.com/office/drawing/2014/main" id="{9BEDB57A-A173-4C07-A34E-AEE2FF418457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82CBCBD-A120-4A7E-B750-CF48FE8BAF75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30" name="Freeform 32">
                <a:extLst>
                  <a:ext uri="{FF2B5EF4-FFF2-40B4-BE49-F238E27FC236}">
                    <a16:creationId xmlns:a16="http://schemas.microsoft.com/office/drawing/2014/main" id="{07782116-9E46-470F-B527-C3A36D414865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1" name="Freeform 33">
                <a:extLst>
                  <a:ext uri="{FF2B5EF4-FFF2-40B4-BE49-F238E27FC236}">
                    <a16:creationId xmlns:a16="http://schemas.microsoft.com/office/drawing/2014/main" id="{604F6622-9907-4906-A0A6-1DC32E5DBB40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2" name="Freeform 34">
                <a:extLst>
                  <a:ext uri="{FF2B5EF4-FFF2-40B4-BE49-F238E27FC236}">
                    <a16:creationId xmlns:a16="http://schemas.microsoft.com/office/drawing/2014/main" id="{2EFD37C9-9386-4055-89A4-1863E8C06156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3" name="Freeform 37">
                <a:extLst>
                  <a:ext uri="{FF2B5EF4-FFF2-40B4-BE49-F238E27FC236}">
                    <a16:creationId xmlns:a16="http://schemas.microsoft.com/office/drawing/2014/main" id="{63DB71AB-809F-4204-824E-B78D40C1E232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ADC9D47-4147-48BA-877D-A42148765A84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24" name="Freeform 35">
                <a:extLst>
                  <a:ext uri="{FF2B5EF4-FFF2-40B4-BE49-F238E27FC236}">
                    <a16:creationId xmlns:a16="http://schemas.microsoft.com/office/drawing/2014/main" id="{39FDE9B4-6C4E-446A-BD52-7F201154EE49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25" name="Freeform 36">
                <a:extLst>
                  <a:ext uri="{FF2B5EF4-FFF2-40B4-BE49-F238E27FC236}">
                    <a16:creationId xmlns:a16="http://schemas.microsoft.com/office/drawing/2014/main" id="{1F3BEEC2-56BA-4F2A-8773-A97A55160E15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26" name="Freeform 38">
                <a:extLst>
                  <a:ext uri="{FF2B5EF4-FFF2-40B4-BE49-F238E27FC236}">
                    <a16:creationId xmlns:a16="http://schemas.microsoft.com/office/drawing/2014/main" id="{53851CE2-9D59-4593-A63A-17D1C6D86C0D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27" name="Freeform 39">
                <a:extLst>
                  <a:ext uri="{FF2B5EF4-FFF2-40B4-BE49-F238E27FC236}">
                    <a16:creationId xmlns:a16="http://schemas.microsoft.com/office/drawing/2014/main" id="{F818EF51-1A96-481F-9C3A-18E97869355B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28" name="Freeform 40">
                <a:extLst>
                  <a:ext uri="{FF2B5EF4-FFF2-40B4-BE49-F238E27FC236}">
                    <a16:creationId xmlns:a16="http://schemas.microsoft.com/office/drawing/2014/main" id="{04BA4BDD-0F37-41B4-B8FC-29FF1ADEFA62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29" name="Rectangle 41">
                <a:extLst>
                  <a:ext uri="{FF2B5EF4-FFF2-40B4-BE49-F238E27FC236}">
                    <a16:creationId xmlns:a16="http://schemas.microsoft.com/office/drawing/2014/main" id="{7ADF6EC1-8B68-40C8-AE96-64FA7FCB6FA8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9CD4FD6-6BF7-4F34-B764-AEA8D351B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07533"/>
            <a:ext cx="9905998" cy="1092200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Ziele - Funktionalität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7B44E6-DE4D-4F42-A26D-997ACAA1D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4323" y="2252134"/>
            <a:ext cx="9384677" cy="3454399"/>
          </a:xfrm>
        </p:spPr>
        <p:txBody>
          <a:bodyPr anchor="ctr">
            <a:normAutofit/>
          </a:bodyPr>
          <a:lstStyle/>
          <a:p>
            <a:pPr>
              <a:buSzPct val="80000"/>
            </a:pPr>
            <a:r>
              <a:rPr lang="de-DE" sz="3200" dirty="0"/>
              <a:t>Netzwerk</a:t>
            </a:r>
          </a:p>
          <a:p>
            <a:pPr>
              <a:buSzPct val="80000"/>
            </a:pPr>
            <a:r>
              <a:rPr lang="de-DE" sz="3200" dirty="0"/>
              <a:t>Spielmodi</a:t>
            </a:r>
          </a:p>
        </p:txBody>
      </p:sp>
    </p:spTree>
    <p:extLst>
      <p:ext uri="{BB962C8B-B14F-4D97-AF65-F5344CB8AC3E}">
        <p14:creationId xmlns:p14="http://schemas.microsoft.com/office/powerpoint/2010/main" val="72692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8961809-266D-4B4D-BE74-84C1B3CD6F28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3" name="Rectangle 12">
              <a:extLst>
                <a:ext uri="{FF2B5EF4-FFF2-40B4-BE49-F238E27FC236}">
                  <a16:creationId xmlns:a16="http://schemas.microsoft.com/office/drawing/2014/main" id="{A14E90A2-C55C-4A5B-A1CA-600A3ADCEE2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2" descr="Ein Bild, das Elektronik enthält.&#10;&#10;Mit hoher Zuverlässigkeit generierte Beschreibung">
              <a:extLst>
                <a:ext uri="{FF2B5EF4-FFF2-40B4-BE49-F238E27FC236}">
                  <a16:creationId xmlns:a16="http://schemas.microsoft.com/office/drawing/2014/main" id="{5C269CFD-5B02-4090-8D3A-DF39B5F4C353}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" name="Grafik 6" descr="Ein Bild, das drinnen, Boden, Tisch, alt enthält.&#10;&#10;Mit sehr hoher Zuverlässigkeit generierte Beschreibung">
            <a:extLst>
              <a:ext uri="{FF2B5EF4-FFF2-40B4-BE49-F238E27FC236}">
                <a16:creationId xmlns:a16="http://schemas.microsoft.com/office/drawing/2014/main" id="{54B51AB8-80D4-4AC7-A9A0-5BA44CFB2D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0000"/>
            <a:extLst/>
          </a:blip>
          <a:srcRect t="5783" b="13258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B2086F72-9495-4DC4-839B-72567BA8D619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7" name="Round Diagonal Corner Rectangle 7">
              <a:extLst>
                <a:ext uri="{FF2B5EF4-FFF2-40B4-BE49-F238E27FC236}">
                  <a16:creationId xmlns:a16="http://schemas.microsoft.com/office/drawing/2014/main" id="{80C915C2-7A87-4547-97CA-A14D39AB28A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C3B34D4-8ACE-49A6-A4B3-29916A53B5AD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9" name="Freeform 32">
                <a:extLst>
                  <a:ext uri="{FF2B5EF4-FFF2-40B4-BE49-F238E27FC236}">
                    <a16:creationId xmlns:a16="http://schemas.microsoft.com/office/drawing/2014/main" id="{5516CB95-0B27-48B5-AADE-72B57A6C7985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0" name="Freeform 33">
                <a:extLst>
                  <a:ext uri="{FF2B5EF4-FFF2-40B4-BE49-F238E27FC236}">
                    <a16:creationId xmlns:a16="http://schemas.microsoft.com/office/drawing/2014/main" id="{5E314680-0A6F-49E3-8019-9616313D830C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1" name="Freeform 34">
                <a:extLst>
                  <a:ext uri="{FF2B5EF4-FFF2-40B4-BE49-F238E27FC236}">
                    <a16:creationId xmlns:a16="http://schemas.microsoft.com/office/drawing/2014/main" id="{E822FA8D-1CAD-48AC-8AAF-AC9B13E44127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B1780F53-5CB6-4C66-BE5C-CBB98ACBC425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3" name="Freeform 35">
                <a:extLst>
                  <a:ext uri="{FF2B5EF4-FFF2-40B4-BE49-F238E27FC236}">
                    <a16:creationId xmlns:a16="http://schemas.microsoft.com/office/drawing/2014/main" id="{781B98D4-7596-46BD-BB6D-0FAA51C38C7C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4" name="Freeform 36">
                <a:extLst>
                  <a:ext uri="{FF2B5EF4-FFF2-40B4-BE49-F238E27FC236}">
                    <a16:creationId xmlns:a16="http://schemas.microsoft.com/office/drawing/2014/main" id="{68558D61-DFBE-4A2C-8DBD-43BAFA68DDEF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5" name="Freeform 38">
                <a:extLst>
                  <a:ext uri="{FF2B5EF4-FFF2-40B4-BE49-F238E27FC236}">
                    <a16:creationId xmlns:a16="http://schemas.microsoft.com/office/drawing/2014/main" id="{5646C634-CAD3-432B-BD41-CDE0F526E626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6" name="Freeform 39">
                <a:extLst>
                  <a:ext uri="{FF2B5EF4-FFF2-40B4-BE49-F238E27FC236}">
                    <a16:creationId xmlns:a16="http://schemas.microsoft.com/office/drawing/2014/main" id="{72B91DC4-A905-421C-B77D-3AB7CA3AC238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7" name="Freeform 40">
                <a:extLst>
                  <a:ext uri="{FF2B5EF4-FFF2-40B4-BE49-F238E27FC236}">
                    <a16:creationId xmlns:a16="http://schemas.microsoft.com/office/drawing/2014/main" id="{7A50FBDE-0FD3-4C3E-AB4C-40DD78E1AADF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8" name="Rectangle 41">
                <a:extLst>
                  <a:ext uri="{FF2B5EF4-FFF2-40B4-BE49-F238E27FC236}">
                    <a16:creationId xmlns:a16="http://schemas.microsoft.com/office/drawing/2014/main" id="{10793947-01A9-45E9-9C1A-D96D5B220E19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9" name="Freeform 32">
                <a:extLst>
                  <a:ext uri="{FF2B5EF4-FFF2-40B4-BE49-F238E27FC236}">
                    <a16:creationId xmlns:a16="http://schemas.microsoft.com/office/drawing/2014/main" id="{BF30035C-FBC7-40B2-B089-084EA4677BA4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0" name="Freeform 33">
                <a:extLst>
                  <a:ext uri="{FF2B5EF4-FFF2-40B4-BE49-F238E27FC236}">
                    <a16:creationId xmlns:a16="http://schemas.microsoft.com/office/drawing/2014/main" id="{F3C7515F-9B43-411B-8D60-C38FA83FABB5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1" name="Freeform 34">
                <a:extLst>
                  <a:ext uri="{FF2B5EF4-FFF2-40B4-BE49-F238E27FC236}">
                    <a16:creationId xmlns:a16="http://schemas.microsoft.com/office/drawing/2014/main" id="{709B1F65-34E0-401F-8C78-A5058C84BE6C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2" name="Freeform 37">
                <a:extLst>
                  <a:ext uri="{FF2B5EF4-FFF2-40B4-BE49-F238E27FC236}">
                    <a16:creationId xmlns:a16="http://schemas.microsoft.com/office/drawing/2014/main" id="{BECD5C03-173E-4590-BD11-26241C59C4A9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3" name="Freeform 35">
                <a:extLst>
                  <a:ext uri="{FF2B5EF4-FFF2-40B4-BE49-F238E27FC236}">
                    <a16:creationId xmlns:a16="http://schemas.microsoft.com/office/drawing/2014/main" id="{14931415-56EE-4E4A-8832-D570F574502C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4" name="Freeform 36">
                <a:extLst>
                  <a:ext uri="{FF2B5EF4-FFF2-40B4-BE49-F238E27FC236}">
                    <a16:creationId xmlns:a16="http://schemas.microsoft.com/office/drawing/2014/main" id="{D881F11B-638D-4FEE-B212-B921A4C6D5B5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5" name="Freeform 38">
                <a:extLst>
                  <a:ext uri="{FF2B5EF4-FFF2-40B4-BE49-F238E27FC236}">
                    <a16:creationId xmlns:a16="http://schemas.microsoft.com/office/drawing/2014/main" id="{2EC82DB3-9325-44B9-81C1-933CFF0F13B4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6" name="Freeform 39">
                <a:extLst>
                  <a:ext uri="{FF2B5EF4-FFF2-40B4-BE49-F238E27FC236}">
                    <a16:creationId xmlns:a16="http://schemas.microsoft.com/office/drawing/2014/main" id="{F3F62819-5FD5-4BB4-9FB1-9F1D5F2C6673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7" name="Freeform 40">
                <a:extLst>
                  <a:ext uri="{FF2B5EF4-FFF2-40B4-BE49-F238E27FC236}">
                    <a16:creationId xmlns:a16="http://schemas.microsoft.com/office/drawing/2014/main" id="{003B73B7-62FB-478B-823D-DDB5BFC40B41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8" name="Rectangle 41">
                <a:extLst>
                  <a:ext uri="{FF2B5EF4-FFF2-40B4-BE49-F238E27FC236}">
                    <a16:creationId xmlns:a16="http://schemas.microsoft.com/office/drawing/2014/main" id="{19F16A31-F5A3-45EF-AD4B-500C660849E2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6B7DE96-D529-4C1A-A7DE-CEC2D6348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794" y="3063869"/>
            <a:ext cx="6858000" cy="687648"/>
          </a:xfrm>
        </p:spPr>
        <p:txBody>
          <a:bodyPr>
            <a:normAutofit/>
          </a:bodyPr>
          <a:lstStyle/>
          <a:p>
            <a:pPr algn="ctr">
              <a:buSzPct val="80000"/>
            </a:pPr>
            <a:r>
              <a:rPr lang="de-DE" sz="3600" dirty="0"/>
              <a:t>Vielen Dank fürs Zuhören</a:t>
            </a:r>
          </a:p>
        </p:txBody>
      </p:sp>
    </p:spTree>
    <p:extLst>
      <p:ext uri="{BB962C8B-B14F-4D97-AF65-F5344CB8AC3E}">
        <p14:creationId xmlns:p14="http://schemas.microsoft.com/office/powerpoint/2010/main" val="2492680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Gelb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88</Words>
  <Application>Microsoft Office PowerPoint</Application>
  <PresentationFormat>Breitbild</PresentationFormat>
  <Paragraphs>27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Schaltkreis</vt:lpstr>
      <vt:lpstr>Idea Building</vt:lpstr>
      <vt:lpstr>Projekt „Hero Defense“</vt:lpstr>
      <vt:lpstr>Hauptziel: Spielfähiger Prototyp</vt:lpstr>
      <vt:lpstr>Ziele – Spielinhalte</vt:lpstr>
      <vt:lpstr>Ziele – Spielmechanik</vt:lpstr>
      <vt:lpstr>Ziele - CI</vt:lpstr>
      <vt:lpstr>Ziele - Funktionalität</vt:lpstr>
      <vt:lpstr>Vielen Dank fürs Zuhören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Identity  &amp;  Corporate Design</dc:title>
  <dc:creator>Moritz Thiele</dc:creator>
  <cp:lastModifiedBy>Moritz Thiele</cp:lastModifiedBy>
  <cp:revision>19</cp:revision>
  <dcterms:created xsi:type="dcterms:W3CDTF">2018-03-28T17:47:55Z</dcterms:created>
  <dcterms:modified xsi:type="dcterms:W3CDTF">2018-04-04T12:37:16Z</dcterms:modified>
</cp:coreProperties>
</file>