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2" r:id="rId1"/>
  </p:sldMasterIdLst>
  <p:sldIdLst>
    <p:sldId id="256" r:id="rId2"/>
    <p:sldId id="257" r:id="rId3"/>
    <p:sldId id="266" r:id="rId4"/>
    <p:sldId id="268" r:id="rId5"/>
    <p:sldId id="269" r:id="rId6"/>
    <p:sldId id="270" r:id="rId7"/>
    <p:sldId id="272" r:id="rId8"/>
    <p:sldId id="273" r:id="rId9"/>
    <p:sldId id="27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5/30/2018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699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496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1546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573705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7160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3900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5123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2526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035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008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90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730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70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045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058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520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29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2840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  <p:sldLayoutId id="2147483735" r:id="rId13"/>
    <p:sldLayoutId id="2147483736" r:id="rId14"/>
    <p:sldLayoutId id="2147483737" r:id="rId15"/>
    <p:sldLayoutId id="2147483738" r:id="rId16"/>
    <p:sldLayoutId id="214748373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3.jpe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jpg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g"/><Relationship Id="rId5" Type="http://schemas.openxmlformats.org/officeDocument/2006/relationships/image" Target="../media/image19.JPG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68961809-266D-4B4D-BE74-84C1B3CD6F28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3" name="Rectangle 12">
              <a:extLst>
                <a:ext uri="{FF2B5EF4-FFF2-40B4-BE49-F238E27FC236}">
                  <a16:creationId xmlns:a16="http://schemas.microsoft.com/office/drawing/2014/main" id="{A14E90A2-C55C-4A5B-A1CA-600A3ADCEE2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2" descr="Ein Bild, das Elektronik enthält.&#10;&#10;Mit hoher Zuverlässigkeit generierte Beschreibung">
              <a:extLst>
                <a:ext uri="{FF2B5EF4-FFF2-40B4-BE49-F238E27FC236}">
                  <a16:creationId xmlns:a16="http://schemas.microsoft.com/office/drawing/2014/main" id="{5C269CFD-5B02-4090-8D3A-DF39B5F4C353}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p14="http://schemas.microsoft.com/office/powerpoint/2010/main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7" name="Grafik 6" descr="Ein Bild, das drinnen, Boden, Tisch, alt enthält.&#10;&#10;Mit sehr hoher Zuverlässigkeit generierte Beschreibung">
            <a:extLst>
              <a:ext uri="{FF2B5EF4-FFF2-40B4-BE49-F238E27FC236}">
                <a16:creationId xmlns:a16="http://schemas.microsoft.com/office/drawing/2014/main" id="{54B51AB8-80D4-4AC7-A9A0-5BA44CFB2DC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30000"/>
            <a:extLst/>
          </a:blip>
          <a:srcRect t="5783" b="13258"/>
          <a:stretch/>
        </p:blipFill>
        <p:spPr>
          <a:xfrm>
            <a:off x="3611" y="10"/>
            <a:ext cx="12188389" cy="6857990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B2086F72-9495-4DC4-839B-72567BA8D619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235200"/>
            <a:ext cx="10982062" cy="2396067"/>
            <a:chOff x="605895" y="2235200"/>
            <a:chExt cx="10982062" cy="2396067"/>
          </a:xfrm>
        </p:grpSpPr>
        <p:sp>
          <p:nvSpPr>
            <p:cNvPr id="17" name="Round Diagonal Corner Rectangle 7">
              <a:extLst>
                <a:ext uri="{FF2B5EF4-FFF2-40B4-BE49-F238E27FC236}">
                  <a16:creationId xmlns:a16="http://schemas.microsoft.com/office/drawing/2014/main" id="{80C915C2-7A87-4547-97CA-A14D39AB28A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82333" y="2235200"/>
              <a:ext cx="7027334" cy="2396067"/>
            </a:xfrm>
            <a:prstGeom prst="round2DiagRect">
              <a:avLst>
                <a:gd name="adj1" fmla="val 9246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7C3B34D4-8ACE-49A6-A4B3-29916A53B5AD}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5895" y="2900097"/>
              <a:ext cx="10982062" cy="1211524"/>
              <a:chOff x="605895" y="2900097"/>
              <a:chExt cx="10982062" cy="1211524"/>
            </a:xfrm>
          </p:grpSpPr>
          <p:sp>
            <p:nvSpPr>
              <p:cNvPr id="19" name="Freeform 32">
                <a:extLst>
                  <a:ext uri="{FF2B5EF4-FFF2-40B4-BE49-F238E27FC236}">
                    <a16:creationId xmlns:a16="http://schemas.microsoft.com/office/drawing/2014/main" id="{5516CB95-0B27-48B5-AADE-72B57A6C7985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9653587" y="33797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20" name="Freeform 33">
                <a:extLst>
                  <a:ext uri="{FF2B5EF4-FFF2-40B4-BE49-F238E27FC236}">
                    <a16:creationId xmlns:a16="http://schemas.microsoft.com/office/drawing/2014/main" id="{5E314680-0A6F-49E3-8019-9616313D830C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078244" y="33107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21" name="Freeform 34">
                <a:extLst>
                  <a:ext uri="{FF2B5EF4-FFF2-40B4-BE49-F238E27FC236}">
                    <a16:creationId xmlns:a16="http://schemas.microsoft.com/office/drawing/2014/main" id="{E822FA8D-1CAD-48AC-8AAF-AC9B13E44127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1146631" y="35742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22" name="Freeform 37">
                <a:extLst>
                  <a:ext uri="{FF2B5EF4-FFF2-40B4-BE49-F238E27FC236}">
                    <a16:creationId xmlns:a16="http://schemas.microsoft.com/office/drawing/2014/main" id="{B1780F53-5CB6-4C66-BE5C-CBB98ACBC425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230644" y="30345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23" name="Freeform 35">
                <a:extLst>
                  <a:ext uri="{FF2B5EF4-FFF2-40B4-BE49-F238E27FC236}">
                    <a16:creationId xmlns:a16="http://schemas.microsoft.com/office/drawing/2014/main" id="{781B98D4-7596-46BD-BB6D-0FAA51C38C7C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034587" y="25627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24" name="Freeform 36">
                <a:extLst>
                  <a:ext uri="{FF2B5EF4-FFF2-40B4-BE49-F238E27FC236}">
                    <a16:creationId xmlns:a16="http://schemas.microsoft.com/office/drawing/2014/main" id="{68558D61-DFBE-4A2C-8DBD-43BAFA68DDEF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747375" y="32326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25" name="Freeform 38">
                <a:extLst>
                  <a:ext uri="{FF2B5EF4-FFF2-40B4-BE49-F238E27FC236}">
                    <a16:creationId xmlns:a16="http://schemas.microsoft.com/office/drawing/2014/main" id="{5646C634-CAD3-432B-BD41-CDE0F526E626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1399044" y="30953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26" name="Freeform 39">
                <a:extLst>
                  <a:ext uri="{FF2B5EF4-FFF2-40B4-BE49-F238E27FC236}">
                    <a16:creationId xmlns:a16="http://schemas.microsoft.com/office/drawing/2014/main" id="{72B91DC4-A905-421C-B77D-3AB7CA3AC238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353675" y="21531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27" name="Freeform 40">
                <a:extLst>
                  <a:ext uri="{FF2B5EF4-FFF2-40B4-BE49-F238E27FC236}">
                    <a16:creationId xmlns:a16="http://schemas.microsoft.com/office/drawing/2014/main" id="{7A50FBDE-0FD3-4C3E-AB4C-40DD78E1AADF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848850" y="33088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28" name="Rectangle 41">
                <a:extLst>
                  <a:ext uri="{FF2B5EF4-FFF2-40B4-BE49-F238E27FC236}">
                    <a16:creationId xmlns:a16="http://schemas.microsoft.com/office/drawing/2014/main" id="{10793947-01A9-45E9-9C1A-D96D5B220E19}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721056" y="32842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29" name="Freeform 32">
                <a:extLst>
                  <a:ext uri="{FF2B5EF4-FFF2-40B4-BE49-F238E27FC236}">
                    <a16:creationId xmlns:a16="http://schemas.microsoft.com/office/drawing/2014/main" id="{BF30035C-FBC7-40B2-B089-084EA4677BA4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2122751" y="35321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30" name="Freeform 33">
                <a:extLst>
                  <a:ext uri="{FF2B5EF4-FFF2-40B4-BE49-F238E27FC236}">
                    <a16:creationId xmlns:a16="http://schemas.microsoft.com/office/drawing/2014/main" id="{F3C7515F-9B43-411B-8D60-C38FA83FABB5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958445" y="34631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31" name="Freeform 34">
                <a:extLst>
                  <a:ext uri="{FF2B5EF4-FFF2-40B4-BE49-F238E27FC236}">
                    <a16:creationId xmlns:a16="http://schemas.microsoft.com/office/drawing/2014/main" id="{709B1F65-34E0-401F-8C78-A5058C84BE6C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858308" y="37266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32" name="Freeform 37">
                <a:extLst>
                  <a:ext uri="{FF2B5EF4-FFF2-40B4-BE49-F238E27FC236}">
                    <a16:creationId xmlns:a16="http://schemas.microsoft.com/office/drawing/2014/main" id="{BECD5C03-173E-4590-BD11-26241C59C4A9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658407" y="31869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33" name="Freeform 35">
                <a:extLst>
                  <a:ext uri="{FF2B5EF4-FFF2-40B4-BE49-F238E27FC236}">
                    <a16:creationId xmlns:a16="http://schemas.microsoft.com/office/drawing/2014/main" id="{14931415-56EE-4E4A-8832-D570F574502C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860814" y="27151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34" name="Freeform 36">
                <a:extLst>
                  <a:ext uri="{FF2B5EF4-FFF2-40B4-BE49-F238E27FC236}">
                    <a16:creationId xmlns:a16="http://schemas.microsoft.com/office/drawing/2014/main" id="{D881F11B-638D-4FEE-B212-B921A4C6D5B5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289314" y="33850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35" name="Freeform 38">
                <a:extLst>
                  <a:ext uri="{FF2B5EF4-FFF2-40B4-BE49-F238E27FC236}">
                    <a16:creationId xmlns:a16="http://schemas.microsoft.com/office/drawing/2014/main" id="{2EC82DB3-9325-44B9-81C1-933CFF0F13B4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605895" y="32477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36" name="Freeform 39">
                <a:extLst>
                  <a:ext uri="{FF2B5EF4-FFF2-40B4-BE49-F238E27FC236}">
                    <a16:creationId xmlns:a16="http://schemas.microsoft.com/office/drawing/2014/main" id="{F3F62819-5FD5-4BB4-9FB1-9F1D5F2C6673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532202" y="23055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37" name="Freeform 40">
                <a:extLst>
                  <a:ext uri="{FF2B5EF4-FFF2-40B4-BE49-F238E27FC236}">
                    <a16:creationId xmlns:a16="http://schemas.microsoft.com/office/drawing/2014/main" id="{003B73B7-62FB-478B-823D-DDB5BFC40B41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154501" y="34612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38" name="Rectangle 41">
                <a:extLst>
                  <a:ext uri="{FF2B5EF4-FFF2-40B4-BE49-F238E27FC236}">
                    <a16:creationId xmlns:a16="http://schemas.microsoft.com/office/drawing/2014/main" id="{19F16A31-F5A3-45EF-AD4B-500C660849E2}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448983" y="34366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</p:grp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B6B7DE96-D529-4C1A-A7DE-CEC2D63488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2328334"/>
            <a:ext cx="6858000" cy="1289576"/>
          </a:xfrm>
        </p:spPr>
        <p:txBody>
          <a:bodyPr>
            <a:normAutofit/>
          </a:bodyPr>
          <a:lstStyle/>
          <a:p>
            <a:pPr algn="ctr"/>
            <a:r>
              <a:rPr lang="de-DE" sz="3600" dirty="0"/>
              <a:t>Meilenstein 1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4494DD5-12AF-455D-8731-573B014C9B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1" y="3602038"/>
            <a:ext cx="6857999" cy="953029"/>
          </a:xfrm>
        </p:spPr>
        <p:txBody>
          <a:bodyPr>
            <a:normAutofit fontScale="85000" lnSpcReduction="10000"/>
          </a:bodyPr>
          <a:lstStyle/>
          <a:p>
            <a:pPr algn="ctr"/>
            <a:endParaRPr lang="de-DE" dirty="0"/>
          </a:p>
          <a:p>
            <a:pPr algn="ctr"/>
            <a:r>
              <a:rPr lang="de-DE" sz="1800" dirty="0"/>
              <a:t>Felix Gehm - Florian Jann - Sven Tietgen - Clara Riettiens - Moritz Thiele</a:t>
            </a:r>
          </a:p>
        </p:txBody>
      </p:sp>
    </p:spTree>
    <p:extLst>
      <p:ext uri="{BB962C8B-B14F-4D97-AF65-F5344CB8AC3E}">
        <p14:creationId xmlns:p14="http://schemas.microsoft.com/office/powerpoint/2010/main" val="25494529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7065E17B-CDCD-46E2-BC9B-1D82F571CFF1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5" name="Rectangle 14">
              <a:extLst>
                <a:ext uri="{FF2B5EF4-FFF2-40B4-BE49-F238E27FC236}">
                  <a16:creationId xmlns:a16="http://schemas.microsoft.com/office/drawing/2014/main" id="{A9AC8922-D691-4F33-86FF-674B72C9E85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2">
              <a:extLst>
                <a:ext uri="{FF2B5EF4-FFF2-40B4-BE49-F238E27FC236}">
                  <a16:creationId xmlns:a16="http://schemas.microsoft.com/office/drawing/2014/main" id="{30A72236-D2DA-40B6-9BD4-531CCA58772D}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p14="http://schemas.microsoft.com/office/powerpoint/2010/main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9" name="Grafik 8" descr="Ein Bild, das drinnen, Boden, Tisch, alt enthält.&#10;&#10;Mit sehr hoher Zuverlässigkeit generierte Beschreibung">
            <a:extLst>
              <a:ext uri="{FF2B5EF4-FFF2-40B4-BE49-F238E27FC236}">
                <a16:creationId xmlns:a16="http://schemas.microsoft.com/office/drawing/2014/main" id="{F6F1E296-8322-4946-B4BF-C9E77FE24F4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30000"/>
            <a:extLst/>
          </a:blip>
          <a:srcRect t="5783" b="13258"/>
          <a:stretch/>
        </p:blipFill>
        <p:spPr>
          <a:xfrm>
            <a:off x="3611" y="10"/>
            <a:ext cx="12188389" cy="6857990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AD7BB894-81D1-4268-8FE7-FAC125D3B4FB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72533" y="0"/>
            <a:ext cx="11455400" cy="6848476"/>
            <a:chOff x="372533" y="0"/>
            <a:chExt cx="11455400" cy="6848476"/>
          </a:xfrm>
        </p:grpSpPr>
        <p:sp>
          <p:nvSpPr>
            <p:cNvPr id="19" name="Round Diagonal Corner Rectangle 7">
              <a:extLst>
                <a:ext uri="{FF2B5EF4-FFF2-40B4-BE49-F238E27FC236}">
                  <a16:creationId xmlns:a16="http://schemas.microsoft.com/office/drawing/2014/main" id="{E962C5C5-76A5-44BE-990D-2D936E9E33C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22867" y="766234"/>
              <a:ext cx="10346266" cy="5325532"/>
            </a:xfrm>
            <a:prstGeom prst="round2DiagRect">
              <a:avLst>
                <a:gd name="adj1" fmla="val 4147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39433C4-8265-4EE1-83B8-EC545DE3D110}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085512" y="0"/>
              <a:ext cx="650875" cy="1730375"/>
              <a:chOff x="11347978" y="0"/>
              <a:chExt cx="650875" cy="1730375"/>
            </a:xfrm>
          </p:grpSpPr>
          <p:sp>
            <p:nvSpPr>
              <p:cNvPr id="40" name="Freeform 32">
                <a:extLst>
                  <a:ext uri="{FF2B5EF4-FFF2-40B4-BE49-F238E27FC236}">
                    <a16:creationId xmlns:a16="http://schemas.microsoft.com/office/drawing/2014/main" id="{14270815-FD6F-4B15-93D0-1FD13352F082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67041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41" name="Freeform 33">
                <a:extLst>
                  <a:ext uri="{FF2B5EF4-FFF2-40B4-BE49-F238E27FC236}">
                    <a16:creationId xmlns:a16="http://schemas.microsoft.com/office/drawing/2014/main" id="{D77407DE-D2AD-4379-AEA5-C9C4E3563018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47978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42" name="Freeform 34">
                <a:extLst>
                  <a:ext uri="{FF2B5EF4-FFF2-40B4-BE49-F238E27FC236}">
                    <a16:creationId xmlns:a16="http://schemas.microsoft.com/office/drawing/2014/main" id="{A924862C-F355-4157-949F-825AA970060E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14678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43" name="Freeform 37">
                <a:extLst>
                  <a:ext uri="{FF2B5EF4-FFF2-40B4-BE49-F238E27FC236}">
                    <a16:creationId xmlns:a16="http://schemas.microsoft.com/office/drawing/2014/main" id="{7FFD9B8C-A260-4F35-9809-8FC4A6AC095F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94053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A10D3673-7258-45B7-B5C9-F5C67AC58D6B}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>
              <a:off x="11229445" y="4867275"/>
              <a:ext cx="598488" cy="1981201"/>
              <a:chOff x="11424178" y="4867275"/>
              <a:chExt cx="598488" cy="1981201"/>
            </a:xfrm>
          </p:grpSpPr>
          <p:sp>
            <p:nvSpPr>
              <p:cNvPr id="34" name="Freeform 35">
                <a:extLst>
                  <a:ext uri="{FF2B5EF4-FFF2-40B4-BE49-F238E27FC236}">
                    <a16:creationId xmlns:a16="http://schemas.microsoft.com/office/drawing/2014/main" id="{7EF49AE2-8ACA-464C-8F7E-4446787B6FA2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14666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35" name="Freeform 36">
                <a:extLst>
                  <a:ext uri="{FF2B5EF4-FFF2-40B4-BE49-F238E27FC236}">
                    <a16:creationId xmlns:a16="http://schemas.microsoft.com/office/drawing/2014/main" id="{4310E76A-A710-428B-8202-4503658C222B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55966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36" name="Freeform 38">
                <a:extLst>
                  <a:ext uri="{FF2B5EF4-FFF2-40B4-BE49-F238E27FC236}">
                    <a16:creationId xmlns:a16="http://schemas.microsoft.com/office/drawing/2014/main" id="{27875C0C-9151-4083-95CE-35229F890743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19441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37" name="Freeform 39">
                <a:extLst>
                  <a:ext uri="{FF2B5EF4-FFF2-40B4-BE49-F238E27FC236}">
                    <a16:creationId xmlns:a16="http://schemas.microsoft.com/office/drawing/2014/main" id="{A8C9CD35-4A6C-497D-9B21-85B71A5941F0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24178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38" name="Freeform 40">
                <a:extLst>
                  <a:ext uri="{FF2B5EF4-FFF2-40B4-BE49-F238E27FC236}">
                    <a16:creationId xmlns:a16="http://schemas.microsoft.com/office/drawing/2014/main" id="{17C8FADE-3DA4-41BD-83B6-32EDF76648FE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32166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39" name="Rectangle 41">
                <a:extLst>
                  <a:ext uri="{FF2B5EF4-FFF2-40B4-BE49-F238E27FC236}">
                    <a16:creationId xmlns:a16="http://schemas.microsoft.com/office/drawing/2014/main" id="{9BEDB57A-A173-4C07-A34E-AEE2FF418457}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22653" y="6596063"/>
                <a:ext cx="23813" cy="252413"/>
              </a:xfrm>
              <a:prstGeom prst="rect">
                <a:avLst/>
              </a:pr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D82CBCBD-A120-4A7E-B750-CF48FE8BAF75}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>
              <a:off x="440267" y="5118101"/>
              <a:ext cx="650875" cy="1730375"/>
              <a:chOff x="118533" y="5118101"/>
              <a:chExt cx="650875" cy="1730375"/>
            </a:xfrm>
          </p:grpSpPr>
          <p:sp>
            <p:nvSpPr>
              <p:cNvPr id="30" name="Freeform 32">
                <a:extLst>
                  <a:ext uri="{FF2B5EF4-FFF2-40B4-BE49-F238E27FC236}">
                    <a16:creationId xmlns:a16="http://schemas.microsoft.com/office/drawing/2014/main" id="{07782116-9E46-470F-B527-C3A36D414865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237596" y="6335713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31" name="Freeform 33">
                <a:extLst>
                  <a:ext uri="{FF2B5EF4-FFF2-40B4-BE49-F238E27FC236}">
                    <a16:creationId xmlns:a16="http://schemas.microsoft.com/office/drawing/2014/main" id="{604F6622-9907-4906-A0A6-1DC32E5DBB40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18533" y="622141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32" name="Freeform 34">
                <a:extLst>
                  <a:ext uri="{FF2B5EF4-FFF2-40B4-BE49-F238E27FC236}">
                    <a16:creationId xmlns:a16="http://schemas.microsoft.com/office/drawing/2014/main" id="{2EFD37C9-9386-4055-89A4-1863E8C06156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385233" y="5118101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33" name="Freeform 37">
                <a:extLst>
                  <a:ext uri="{FF2B5EF4-FFF2-40B4-BE49-F238E27FC236}">
                    <a16:creationId xmlns:a16="http://schemas.microsoft.com/office/drawing/2014/main" id="{63DB71AB-809F-4204-824E-B78D40C1E232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464608" y="5299075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ADC9D47-4147-48BA-877D-A42148765A84}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72533" y="0"/>
              <a:ext cx="598488" cy="1981201"/>
              <a:chOff x="194733" y="0"/>
              <a:chExt cx="598488" cy="1981201"/>
            </a:xfrm>
          </p:grpSpPr>
          <p:sp>
            <p:nvSpPr>
              <p:cNvPr id="24" name="Freeform 35">
                <a:extLst>
                  <a:ext uri="{FF2B5EF4-FFF2-40B4-BE49-F238E27FC236}">
                    <a16:creationId xmlns:a16="http://schemas.microsoft.com/office/drawing/2014/main" id="{39FDE9B4-6C4E-446A-BD52-7F201154EE49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285221" y="0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25" name="Freeform 36">
                <a:extLst>
                  <a:ext uri="{FF2B5EF4-FFF2-40B4-BE49-F238E27FC236}">
                    <a16:creationId xmlns:a16="http://schemas.microsoft.com/office/drawing/2014/main" id="{1F3BEEC2-56BA-4F2A-8773-A97A55160E15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526521" y="1141413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26" name="Freeform 38">
                <a:extLst>
                  <a:ext uri="{FF2B5EF4-FFF2-40B4-BE49-F238E27FC236}">
                    <a16:creationId xmlns:a16="http://schemas.microsoft.com/office/drawing/2014/main" id="{53851CE2-9D59-4593-A63A-17D1C6D86C0D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389996" y="1792288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27" name="Freeform 39">
                <a:extLst>
                  <a:ext uri="{FF2B5EF4-FFF2-40B4-BE49-F238E27FC236}">
                    <a16:creationId xmlns:a16="http://schemas.microsoft.com/office/drawing/2014/main" id="{F818EF51-1A96-481F-9C3A-18E97869355B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94733" y="0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28" name="Freeform 40">
                <a:extLst>
                  <a:ext uri="{FF2B5EF4-FFF2-40B4-BE49-F238E27FC236}">
                    <a16:creationId xmlns:a16="http://schemas.microsoft.com/office/drawing/2014/main" id="{04BA4BDD-0F37-41B4-B8FC-29FF1ADEFA62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02721" y="24288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29" name="Rectangle 41">
                <a:extLst>
                  <a:ext uri="{FF2B5EF4-FFF2-40B4-BE49-F238E27FC236}">
                    <a16:creationId xmlns:a16="http://schemas.microsoft.com/office/drawing/2014/main" id="{7ADF6EC1-8B68-40C8-AE96-64FA7FCB6FA8}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93208" y="0"/>
                <a:ext cx="23813" cy="252413"/>
              </a:xfrm>
              <a:prstGeom prst="rect">
                <a:avLst/>
              </a:pr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</p:grp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B9CD4FD6-6BF7-4F34-B764-AEA8D351B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007533"/>
            <a:ext cx="9905998" cy="1092200"/>
          </a:xfrm>
        </p:spPr>
        <p:txBody>
          <a:bodyPr>
            <a:normAutofit/>
          </a:bodyPr>
          <a:lstStyle/>
          <a:p>
            <a:pPr algn="ctr"/>
            <a:r>
              <a:rPr lang="de-DE" dirty="0"/>
              <a:t>Ziele MS 1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7B44E6-DE4D-4F42-A26D-997ACAA1D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2252134"/>
            <a:ext cx="9905999" cy="3454399"/>
          </a:xfrm>
        </p:spPr>
        <p:txBody>
          <a:bodyPr anchor="ctr">
            <a:normAutofit/>
          </a:bodyPr>
          <a:lstStyle/>
          <a:p>
            <a:pPr>
              <a:buSzPct val="80000"/>
            </a:pPr>
            <a:r>
              <a:rPr lang="de-DE" sz="3200" dirty="0"/>
              <a:t>Ein spielbarer Charakter (4 Fähigkeiten, Animationen)</a:t>
            </a:r>
          </a:p>
          <a:p>
            <a:pPr>
              <a:buSzPct val="80000"/>
            </a:pPr>
            <a:r>
              <a:rPr lang="de-DE" sz="3200" dirty="0"/>
              <a:t>Ein Gegnertyp (Verhalten, Modell, Animationen)</a:t>
            </a:r>
          </a:p>
          <a:p>
            <a:pPr>
              <a:buSzPct val="80000"/>
            </a:pPr>
            <a:r>
              <a:rPr lang="de-DE" sz="3200" dirty="0"/>
              <a:t>Wellensystem</a:t>
            </a:r>
          </a:p>
          <a:p>
            <a:pPr>
              <a:buSzPct val="80000"/>
            </a:pPr>
            <a:r>
              <a:rPr lang="de-DE" sz="3200" dirty="0"/>
              <a:t>Erster Spielbarer Prototyp (Nexus zerstörbar, Wellen werden mitgezählt)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14077944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7065E17B-CDCD-46E2-BC9B-1D82F571CFF1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5" name="Rectangle 14">
              <a:extLst>
                <a:ext uri="{FF2B5EF4-FFF2-40B4-BE49-F238E27FC236}">
                  <a16:creationId xmlns:a16="http://schemas.microsoft.com/office/drawing/2014/main" id="{A9AC8922-D691-4F33-86FF-674B72C9E85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2">
              <a:extLst>
                <a:ext uri="{FF2B5EF4-FFF2-40B4-BE49-F238E27FC236}">
                  <a16:creationId xmlns:a16="http://schemas.microsoft.com/office/drawing/2014/main" id="{30A72236-D2DA-40B6-9BD4-531CCA58772D}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p14="http://schemas.microsoft.com/office/powerpoint/2010/main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9" name="Grafik 8" descr="Ein Bild, das drinnen, Boden, Tisch, alt enthält.&#10;&#10;Mit sehr hoher Zuverlässigkeit generierte Beschreibung">
            <a:extLst>
              <a:ext uri="{FF2B5EF4-FFF2-40B4-BE49-F238E27FC236}">
                <a16:creationId xmlns:a16="http://schemas.microsoft.com/office/drawing/2014/main" id="{26C00CEF-A9A3-4B14-9A4A-AB5E19C490E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30000"/>
            <a:extLst/>
          </a:blip>
          <a:srcRect t="5783" b="13258"/>
          <a:stretch/>
        </p:blipFill>
        <p:spPr>
          <a:xfrm>
            <a:off x="3611" y="10"/>
            <a:ext cx="12188389" cy="6857990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AD7BB894-81D1-4268-8FE7-FAC125D3B4FB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72533" y="0"/>
            <a:ext cx="11455400" cy="6848476"/>
            <a:chOff x="372533" y="0"/>
            <a:chExt cx="11455400" cy="6848476"/>
          </a:xfrm>
        </p:grpSpPr>
        <p:sp>
          <p:nvSpPr>
            <p:cNvPr id="19" name="Round Diagonal Corner Rectangle 7">
              <a:extLst>
                <a:ext uri="{FF2B5EF4-FFF2-40B4-BE49-F238E27FC236}">
                  <a16:creationId xmlns:a16="http://schemas.microsoft.com/office/drawing/2014/main" id="{E962C5C5-76A5-44BE-990D-2D936E9E33C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22867" y="766234"/>
              <a:ext cx="10346266" cy="5325532"/>
            </a:xfrm>
            <a:prstGeom prst="round2DiagRect">
              <a:avLst>
                <a:gd name="adj1" fmla="val 4147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39433C4-8265-4EE1-83B8-EC545DE3D110}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085512" y="0"/>
              <a:ext cx="650875" cy="1730375"/>
              <a:chOff x="11347978" y="0"/>
              <a:chExt cx="650875" cy="1730375"/>
            </a:xfrm>
          </p:grpSpPr>
          <p:sp>
            <p:nvSpPr>
              <p:cNvPr id="40" name="Freeform 32">
                <a:extLst>
                  <a:ext uri="{FF2B5EF4-FFF2-40B4-BE49-F238E27FC236}">
                    <a16:creationId xmlns:a16="http://schemas.microsoft.com/office/drawing/2014/main" id="{14270815-FD6F-4B15-93D0-1FD13352F082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67041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41" name="Freeform 33">
                <a:extLst>
                  <a:ext uri="{FF2B5EF4-FFF2-40B4-BE49-F238E27FC236}">
                    <a16:creationId xmlns:a16="http://schemas.microsoft.com/office/drawing/2014/main" id="{D77407DE-D2AD-4379-AEA5-C9C4E3563018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47978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42" name="Freeform 34">
                <a:extLst>
                  <a:ext uri="{FF2B5EF4-FFF2-40B4-BE49-F238E27FC236}">
                    <a16:creationId xmlns:a16="http://schemas.microsoft.com/office/drawing/2014/main" id="{A924862C-F355-4157-949F-825AA970060E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14678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43" name="Freeform 37">
                <a:extLst>
                  <a:ext uri="{FF2B5EF4-FFF2-40B4-BE49-F238E27FC236}">
                    <a16:creationId xmlns:a16="http://schemas.microsoft.com/office/drawing/2014/main" id="{7FFD9B8C-A260-4F35-9809-8FC4A6AC095F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94053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A10D3673-7258-45B7-B5C9-F5C67AC58D6B}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>
              <a:off x="11229445" y="4867275"/>
              <a:ext cx="598488" cy="1981201"/>
              <a:chOff x="11424178" y="4867275"/>
              <a:chExt cx="598488" cy="1981201"/>
            </a:xfrm>
          </p:grpSpPr>
          <p:sp>
            <p:nvSpPr>
              <p:cNvPr id="34" name="Freeform 35">
                <a:extLst>
                  <a:ext uri="{FF2B5EF4-FFF2-40B4-BE49-F238E27FC236}">
                    <a16:creationId xmlns:a16="http://schemas.microsoft.com/office/drawing/2014/main" id="{7EF49AE2-8ACA-464C-8F7E-4446787B6FA2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14666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35" name="Freeform 36">
                <a:extLst>
                  <a:ext uri="{FF2B5EF4-FFF2-40B4-BE49-F238E27FC236}">
                    <a16:creationId xmlns:a16="http://schemas.microsoft.com/office/drawing/2014/main" id="{4310E76A-A710-428B-8202-4503658C222B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55966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36" name="Freeform 38">
                <a:extLst>
                  <a:ext uri="{FF2B5EF4-FFF2-40B4-BE49-F238E27FC236}">
                    <a16:creationId xmlns:a16="http://schemas.microsoft.com/office/drawing/2014/main" id="{27875C0C-9151-4083-95CE-35229F890743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19441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37" name="Freeform 39">
                <a:extLst>
                  <a:ext uri="{FF2B5EF4-FFF2-40B4-BE49-F238E27FC236}">
                    <a16:creationId xmlns:a16="http://schemas.microsoft.com/office/drawing/2014/main" id="{A8C9CD35-4A6C-497D-9B21-85B71A5941F0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24178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38" name="Freeform 40">
                <a:extLst>
                  <a:ext uri="{FF2B5EF4-FFF2-40B4-BE49-F238E27FC236}">
                    <a16:creationId xmlns:a16="http://schemas.microsoft.com/office/drawing/2014/main" id="{17C8FADE-3DA4-41BD-83B6-32EDF76648FE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32166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39" name="Rectangle 41">
                <a:extLst>
                  <a:ext uri="{FF2B5EF4-FFF2-40B4-BE49-F238E27FC236}">
                    <a16:creationId xmlns:a16="http://schemas.microsoft.com/office/drawing/2014/main" id="{9BEDB57A-A173-4C07-A34E-AEE2FF418457}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22653" y="6596063"/>
                <a:ext cx="23813" cy="252413"/>
              </a:xfrm>
              <a:prstGeom prst="rect">
                <a:avLst/>
              </a:pr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D82CBCBD-A120-4A7E-B750-CF48FE8BAF75}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>
              <a:off x="440267" y="5118101"/>
              <a:ext cx="650875" cy="1730375"/>
              <a:chOff x="118533" y="5118101"/>
              <a:chExt cx="650875" cy="1730375"/>
            </a:xfrm>
          </p:grpSpPr>
          <p:sp>
            <p:nvSpPr>
              <p:cNvPr id="30" name="Freeform 32">
                <a:extLst>
                  <a:ext uri="{FF2B5EF4-FFF2-40B4-BE49-F238E27FC236}">
                    <a16:creationId xmlns:a16="http://schemas.microsoft.com/office/drawing/2014/main" id="{07782116-9E46-470F-B527-C3A36D414865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237596" y="6335713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31" name="Freeform 33">
                <a:extLst>
                  <a:ext uri="{FF2B5EF4-FFF2-40B4-BE49-F238E27FC236}">
                    <a16:creationId xmlns:a16="http://schemas.microsoft.com/office/drawing/2014/main" id="{604F6622-9907-4906-A0A6-1DC32E5DBB40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18533" y="622141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32" name="Freeform 34">
                <a:extLst>
                  <a:ext uri="{FF2B5EF4-FFF2-40B4-BE49-F238E27FC236}">
                    <a16:creationId xmlns:a16="http://schemas.microsoft.com/office/drawing/2014/main" id="{2EFD37C9-9386-4055-89A4-1863E8C06156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385233" y="5118101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33" name="Freeform 37">
                <a:extLst>
                  <a:ext uri="{FF2B5EF4-FFF2-40B4-BE49-F238E27FC236}">
                    <a16:creationId xmlns:a16="http://schemas.microsoft.com/office/drawing/2014/main" id="{63DB71AB-809F-4204-824E-B78D40C1E232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464608" y="5299075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ADC9D47-4147-48BA-877D-A42148765A84}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72533" y="0"/>
              <a:ext cx="598488" cy="1981201"/>
              <a:chOff x="194733" y="0"/>
              <a:chExt cx="598488" cy="1981201"/>
            </a:xfrm>
          </p:grpSpPr>
          <p:sp>
            <p:nvSpPr>
              <p:cNvPr id="24" name="Freeform 35">
                <a:extLst>
                  <a:ext uri="{FF2B5EF4-FFF2-40B4-BE49-F238E27FC236}">
                    <a16:creationId xmlns:a16="http://schemas.microsoft.com/office/drawing/2014/main" id="{39FDE9B4-6C4E-446A-BD52-7F201154EE49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285221" y="0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25" name="Freeform 36">
                <a:extLst>
                  <a:ext uri="{FF2B5EF4-FFF2-40B4-BE49-F238E27FC236}">
                    <a16:creationId xmlns:a16="http://schemas.microsoft.com/office/drawing/2014/main" id="{1F3BEEC2-56BA-4F2A-8773-A97A55160E15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526521" y="1141413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26" name="Freeform 38">
                <a:extLst>
                  <a:ext uri="{FF2B5EF4-FFF2-40B4-BE49-F238E27FC236}">
                    <a16:creationId xmlns:a16="http://schemas.microsoft.com/office/drawing/2014/main" id="{53851CE2-9D59-4593-A63A-17D1C6D86C0D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389996" y="1792288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27" name="Freeform 39">
                <a:extLst>
                  <a:ext uri="{FF2B5EF4-FFF2-40B4-BE49-F238E27FC236}">
                    <a16:creationId xmlns:a16="http://schemas.microsoft.com/office/drawing/2014/main" id="{F818EF51-1A96-481F-9C3A-18E97869355B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94733" y="0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28" name="Freeform 40">
                <a:extLst>
                  <a:ext uri="{FF2B5EF4-FFF2-40B4-BE49-F238E27FC236}">
                    <a16:creationId xmlns:a16="http://schemas.microsoft.com/office/drawing/2014/main" id="{04BA4BDD-0F37-41B4-B8FC-29FF1ADEFA62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02721" y="24288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29" name="Rectangle 41">
                <a:extLst>
                  <a:ext uri="{FF2B5EF4-FFF2-40B4-BE49-F238E27FC236}">
                    <a16:creationId xmlns:a16="http://schemas.microsoft.com/office/drawing/2014/main" id="{7ADF6EC1-8B68-40C8-AE96-64FA7FCB6FA8}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93208" y="0"/>
                <a:ext cx="23813" cy="252413"/>
              </a:xfrm>
              <a:prstGeom prst="rect">
                <a:avLst/>
              </a:pr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</p:grp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B9CD4FD6-6BF7-4F34-B764-AEA8D351B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007533"/>
            <a:ext cx="9905998" cy="1092200"/>
          </a:xfrm>
        </p:spPr>
        <p:txBody>
          <a:bodyPr>
            <a:normAutofit/>
          </a:bodyPr>
          <a:lstStyle/>
          <a:p>
            <a:pPr algn="ctr"/>
            <a:r>
              <a:rPr lang="de-DE" dirty="0"/>
              <a:t>Weitere Fortschritte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7B44E6-DE4D-4F42-A26D-997ACAA1D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4323" y="2252134"/>
            <a:ext cx="9384677" cy="3454399"/>
          </a:xfrm>
        </p:spPr>
        <p:txBody>
          <a:bodyPr anchor="ctr">
            <a:normAutofit/>
          </a:bodyPr>
          <a:lstStyle/>
          <a:p>
            <a:pPr>
              <a:buSzPct val="80000"/>
            </a:pPr>
            <a:r>
              <a:rPr lang="de-DE" sz="3200" dirty="0" err="1"/>
              <a:t>Revive</a:t>
            </a:r>
            <a:r>
              <a:rPr lang="de-DE" sz="3200" dirty="0"/>
              <a:t>-Funktion</a:t>
            </a:r>
          </a:p>
          <a:p>
            <a:pPr>
              <a:buSzPct val="80000"/>
            </a:pPr>
            <a:r>
              <a:rPr lang="de-DE" sz="3200" dirty="0"/>
              <a:t>Statuseffekt-System</a:t>
            </a:r>
          </a:p>
          <a:p>
            <a:pPr>
              <a:buSzPct val="80000"/>
            </a:pPr>
            <a:r>
              <a:rPr lang="de-DE" sz="3200" dirty="0"/>
              <a:t>UI-Ansätze</a:t>
            </a:r>
          </a:p>
          <a:p>
            <a:pPr>
              <a:buSzPct val="80000"/>
            </a:pPr>
            <a:r>
              <a:rPr lang="de-DE" sz="3200" dirty="0"/>
              <a:t>Netzwerk</a:t>
            </a:r>
          </a:p>
          <a:p>
            <a:pPr>
              <a:buSzPct val="80000"/>
            </a:pP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26324037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7065E17B-CDCD-46E2-BC9B-1D82F571CFF1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5" name="Rectangle 14">
              <a:extLst>
                <a:ext uri="{FF2B5EF4-FFF2-40B4-BE49-F238E27FC236}">
                  <a16:creationId xmlns:a16="http://schemas.microsoft.com/office/drawing/2014/main" id="{A9AC8922-D691-4F33-86FF-674B72C9E85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2">
              <a:extLst>
                <a:ext uri="{FF2B5EF4-FFF2-40B4-BE49-F238E27FC236}">
                  <a16:creationId xmlns:a16="http://schemas.microsoft.com/office/drawing/2014/main" id="{30A72236-D2DA-40B6-9BD4-531CCA58772D}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p14="http://schemas.microsoft.com/office/powerpoint/2010/main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9" name="Grafik 8" descr="Ein Bild, das drinnen, Boden, Tisch, alt enthält.&#10;&#10;Mit sehr hoher Zuverlässigkeit generierte Beschreibung">
            <a:extLst>
              <a:ext uri="{FF2B5EF4-FFF2-40B4-BE49-F238E27FC236}">
                <a16:creationId xmlns:a16="http://schemas.microsoft.com/office/drawing/2014/main" id="{26C00CEF-A9A3-4B14-9A4A-AB5E19C490E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30000"/>
            <a:extLst/>
          </a:blip>
          <a:srcRect t="5783" b="13258"/>
          <a:stretch/>
        </p:blipFill>
        <p:spPr>
          <a:xfrm>
            <a:off x="3611" y="10"/>
            <a:ext cx="12188389" cy="6857990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AD7BB894-81D1-4268-8FE7-FAC125D3B4FB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72533" y="0"/>
            <a:ext cx="11455400" cy="6848476"/>
            <a:chOff x="372533" y="0"/>
            <a:chExt cx="11455400" cy="6848476"/>
          </a:xfrm>
        </p:grpSpPr>
        <p:sp>
          <p:nvSpPr>
            <p:cNvPr id="19" name="Round Diagonal Corner Rectangle 7">
              <a:extLst>
                <a:ext uri="{FF2B5EF4-FFF2-40B4-BE49-F238E27FC236}">
                  <a16:creationId xmlns:a16="http://schemas.microsoft.com/office/drawing/2014/main" id="{E962C5C5-76A5-44BE-990D-2D936E9E33C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22867" y="766234"/>
              <a:ext cx="10346266" cy="5325532"/>
            </a:xfrm>
            <a:prstGeom prst="round2DiagRect">
              <a:avLst>
                <a:gd name="adj1" fmla="val 4147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39433C4-8265-4EE1-83B8-EC545DE3D110}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085512" y="0"/>
              <a:ext cx="650875" cy="1730375"/>
              <a:chOff x="11347978" y="0"/>
              <a:chExt cx="650875" cy="1730375"/>
            </a:xfrm>
          </p:grpSpPr>
          <p:sp>
            <p:nvSpPr>
              <p:cNvPr id="40" name="Freeform 32">
                <a:extLst>
                  <a:ext uri="{FF2B5EF4-FFF2-40B4-BE49-F238E27FC236}">
                    <a16:creationId xmlns:a16="http://schemas.microsoft.com/office/drawing/2014/main" id="{14270815-FD6F-4B15-93D0-1FD13352F082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67041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41" name="Freeform 33">
                <a:extLst>
                  <a:ext uri="{FF2B5EF4-FFF2-40B4-BE49-F238E27FC236}">
                    <a16:creationId xmlns:a16="http://schemas.microsoft.com/office/drawing/2014/main" id="{D77407DE-D2AD-4379-AEA5-C9C4E3563018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47978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42" name="Freeform 34">
                <a:extLst>
                  <a:ext uri="{FF2B5EF4-FFF2-40B4-BE49-F238E27FC236}">
                    <a16:creationId xmlns:a16="http://schemas.microsoft.com/office/drawing/2014/main" id="{A924862C-F355-4157-949F-825AA970060E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14678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43" name="Freeform 37">
                <a:extLst>
                  <a:ext uri="{FF2B5EF4-FFF2-40B4-BE49-F238E27FC236}">
                    <a16:creationId xmlns:a16="http://schemas.microsoft.com/office/drawing/2014/main" id="{7FFD9B8C-A260-4F35-9809-8FC4A6AC095F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94053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A10D3673-7258-45B7-B5C9-F5C67AC58D6B}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>
              <a:off x="11229445" y="4867275"/>
              <a:ext cx="598488" cy="1981201"/>
              <a:chOff x="11424178" y="4867275"/>
              <a:chExt cx="598488" cy="1981201"/>
            </a:xfrm>
          </p:grpSpPr>
          <p:sp>
            <p:nvSpPr>
              <p:cNvPr id="34" name="Freeform 35">
                <a:extLst>
                  <a:ext uri="{FF2B5EF4-FFF2-40B4-BE49-F238E27FC236}">
                    <a16:creationId xmlns:a16="http://schemas.microsoft.com/office/drawing/2014/main" id="{7EF49AE2-8ACA-464C-8F7E-4446787B6FA2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14666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35" name="Freeform 36">
                <a:extLst>
                  <a:ext uri="{FF2B5EF4-FFF2-40B4-BE49-F238E27FC236}">
                    <a16:creationId xmlns:a16="http://schemas.microsoft.com/office/drawing/2014/main" id="{4310E76A-A710-428B-8202-4503658C222B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55966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36" name="Freeform 38">
                <a:extLst>
                  <a:ext uri="{FF2B5EF4-FFF2-40B4-BE49-F238E27FC236}">
                    <a16:creationId xmlns:a16="http://schemas.microsoft.com/office/drawing/2014/main" id="{27875C0C-9151-4083-95CE-35229F890743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19441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37" name="Freeform 39">
                <a:extLst>
                  <a:ext uri="{FF2B5EF4-FFF2-40B4-BE49-F238E27FC236}">
                    <a16:creationId xmlns:a16="http://schemas.microsoft.com/office/drawing/2014/main" id="{A8C9CD35-4A6C-497D-9B21-85B71A5941F0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24178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38" name="Freeform 40">
                <a:extLst>
                  <a:ext uri="{FF2B5EF4-FFF2-40B4-BE49-F238E27FC236}">
                    <a16:creationId xmlns:a16="http://schemas.microsoft.com/office/drawing/2014/main" id="{17C8FADE-3DA4-41BD-83B6-32EDF76648FE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32166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39" name="Rectangle 41">
                <a:extLst>
                  <a:ext uri="{FF2B5EF4-FFF2-40B4-BE49-F238E27FC236}">
                    <a16:creationId xmlns:a16="http://schemas.microsoft.com/office/drawing/2014/main" id="{9BEDB57A-A173-4C07-A34E-AEE2FF418457}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22653" y="6596063"/>
                <a:ext cx="23813" cy="252413"/>
              </a:xfrm>
              <a:prstGeom prst="rect">
                <a:avLst/>
              </a:pr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D82CBCBD-A120-4A7E-B750-CF48FE8BAF75}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>
              <a:off x="440267" y="5118101"/>
              <a:ext cx="650875" cy="1730375"/>
              <a:chOff x="118533" y="5118101"/>
              <a:chExt cx="650875" cy="1730375"/>
            </a:xfrm>
          </p:grpSpPr>
          <p:sp>
            <p:nvSpPr>
              <p:cNvPr id="30" name="Freeform 32">
                <a:extLst>
                  <a:ext uri="{FF2B5EF4-FFF2-40B4-BE49-F238E27FC236}">
                    <a16:creationId xmlns:a16="http://schemas.microsoft.com/office/drawing/2014/main" id="{07782116-9E46-470F-B527-C3A36D414865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237596" y="6335713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31" name="Freeform 33">
                <a:extLst>
                  <a:ext uri="{FF2B5EF4-FFF2-40B4-BE49-F238E27FC236}">
                    <a16:creationId xmlns:a16="http://schemas.microsoft.com/office/drawing/2014/main" id="{604F6622-9907-4906-A0A6-1DC32E5DBB40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18533" y="622141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32" name="Freeform 34">
                <a:extLst>
                  <a:ext uri="{FF2B5EF4-FFF2-40B4-BE49-F238E27FC236}">
                    <a16:creationId xmlns:a16="http://schemas.microsoft.com/office/drawing/2014/main" id="{2EFD37C9-9386-4055-89A4-1863E8C06156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385233" y="5118101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33" name="Freeform 37">
                <a:extLst>
                  <a:ext uri="{FF2B5EF4-FFF2-40B4-BE49-F238E27FC236}">
                    <a16:creationId xmlns:a16="http://schemas.microsoft.com/office/drawing/2014/main" id="{63DB71AB-809F-4204-824E-B78D40C1E232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464608" y="5299075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ADC9D47-4147-48BA-877D-A42148765A84}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72533" y="0"/>
              <a:ext cx="598488" cy="1981201"/>
              <a:chOff x="194733" y="0"/>
              <a:chExt cx="598488" cy="1981201"/>
            </a:xfrm>
          </p:grpSpPr>
          <p:sp>
            <p:nvSpPr>
              <p:cNvPr id="24" name="Freeform 35">
                <a:extLst>
                  <a:ext uri="{FF2B5EF4-FFF2-40B4-BE49-F238E27FC236}">
                    <a16:creationId xmlns:a16="http://schemas.microsoft.com/office/drawing/2014/main" id="{39FDE9B4-6C4E-446A-BD52-7F201154EE49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285221" y="0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25" name="Freeform 36">
                <a:extLst>
                  <a:ext uri="{FF2B5EF4-FFF2-40B4-BE49-F238E27FC236}">
                    <a16:creationId xmlns:a16="http://schemas.microsoft.com/office/drawing/2014/main" id="{1F3BEEC2-56BA-4F2A-8773-A97A55160E15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526521" y="1141413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26" name="Freeform 38">
                <a:extLst>
                  <a:ext uri="{FF2B5EF4-FFF2-40B4-BE49-F238E27FC236}">
                    <a16:creationId xmlns:a16="http://schemas.microsoft.com/office/drawing/2014/main" id="{53851CE2-9D59-4593-A63A-17D1C6D86C0D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389996" y="1792288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27" name="Freeform 39">
                <a:extLst>
                  <a:ext uri="{FF2B5EF4-FFF2-40B4-BE49-F238E27FC236}">
                    <a16:creationId xmlns:a16="http://schemas.microsoft.com/office/drawing/2014/main" id="{F818EF51-1A96-481F-9C3A-18E97869355B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94733" y="0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28" name="Freeform 40">
                <a:extLst>
                  <a:ext uri="{FF2B5EF4-FFF2-40B4-BE49-F238E27FC236}">
                    <a16:creationId xmlns:a16="http://schemas.microsoft.com/office/drawing/2014/main" id="{04BA4BDD-0F37-41B4-B8FC-29FF1ADEFA62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02721" y="24288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29" name="Rectangle 41">
                <a:extLst>
                  <a:ext uri="{FF2B5EF4-FFF2-40B4-BE49-F238E27FC236}">
                    <a16:creationId xmlns:a16="http://schemas.microsoft.com/office/drawing/2014/main" id="{7ADF6EC1-8B68-40C8-AE96-64FA7FCB6FA8}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93208" y="0"/>
                <a:ext cx="23813" cy="252413"/>
              </a:xfrm>
              <a:prstGeom prst="rect">
                <a:avLst/>
              </a:pr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</p:grp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B9CD4FD6-6BF7-4F34-B764-AEA8D351B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007533"/>
            <a:ext cx="9905998" cy="1092200"/>
          </a:xfrm>
        </p:spPr>
        <p:txBody>
          <a:bodyPr>
            <a:normAutofit/>
          </a:bodyPr>
          <a:lstStyle/>
          <a:p>
            <a:pPr algn="ctr"/>
            <a:r>
              <a:rPr lang="de-DE" dirty="0"/>
              <a:t>Statuseffekte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F4595349-E06B-4676-9C9A-00320C542D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8725390" y="2341032"/>
            <a:ext cx="1524003" cy="1524003"/>
          </a:xfr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F2BDCCCE-7493-49F0-9B43-3FB43E3E51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55398" y="2341032"/>
            <a:ext cx="1524003" cy="1524003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A383F8DB-404B-4BEF-8E17-D2B384E821F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69537" y="2341032"/>
            <a:ext cx="1524003" cy="1524003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B84395DD-59DD-4856-B7CB-BB8A6688324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99545" y="2341032"/>
            <a:ext cx="1524003" cy="1524003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AE594CAA-9D96-4DA5-91EA-CCB233E2191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13684" y="2341032"/>
            <a:ext cx="1524003" cy="1524003"/>
          </a:xfrm>
          <a:prstGeom prst="rect">
            <a:avLst/>
          </a:prstGeom>
        </p:spPr>
      </p:pic>
      <p:pic>
        <p:nvPicPr>
          <p:cNvPr id="45" name="Grafik 44">
            <a:extLst>
              <a:ext uri="{FF2B5EF4-FFF2-40B4-BE49-F238E27FC236}">
                <a16:creationId xmlns:a16="http://schemas.microsoft.com/office/drawing/2014/main" id="{ECA1E0F0-AA91-4C5E-8E36-BD78F834149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62747" y="2341032"/>
            <a:ext cx="1524003" cy="1524003"/>
          </a:xfrm>
          <a:prstGeom prst="rect">
            <a:avLst/>
          </a:prstGeom>
        </p:spPr>
      </p:pic>
      <p:pic>
        <p:nvPicPr>
          <p:cNvPr id="47" name="Grafik 46">
            <a:extLst>
              <a:ext uri="{FF2B5EF4-FFF2-40B4-BE49-F238E27FC236}">
                <a16:creationId xmlns:a16="http://schemas.microsoft.com/office/drawing/2014/main" id="{85304C40-F897-45A2-AB50-04AB5BFE178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711809" y="2341032"/>
            <a:ext cx="1524003" cy="1524003"/>
          </a:xfrm>
          <a:prstGeom prst="rect">
            <a:avLst/>
          </a:prstGeom>
        </p:spPr>
      </p:pic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C004F997-9A44-4F92-830B-25BE82D94D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1386886"/>
              </p:ext>
            </p:extLst>
          </p:nvPr>
        </p:nvGraphicFramePr>
        <p:xfrm>
          <a:off x="1836615" y="3865035"/>
          <a:ext cx="8304331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6333">
                  <a:extLst>
                    <a:ext uri="{9D8B030D-6E8A-4147-A177-3AD203B41FA5}">
                      <a16:colId xmlns:a16="http://schemas.microsoft.com/office/drawing/2014/main" val="3905027428"/>
                    </a:ext>
                  </a:extLst>
                </a:gridCol>
                <a:gridCol w="1186333">
                  <a:extLst>
                    <a:ext uri="{9D8B030D-6E8A-4147-A177-3AD203B41FA5}">
                      <a16:colId xmlns:a16="http://schemas.microsoft.com/office/drawing/2014/main" val="1011688167"/>
                    </a:ext>
                  </a:extLst>
                </a:gridCol>
                <a:gridCol w="1186333">
                  <a:extLst>
                    <a:ext uri="{9D8B030D-6E8A-4147-A177-3AD203B41FA5}">
                      <a16:colId xmlns:a16="http://schemas.microsoft.com/office/drawing/2014/main" val="157947055"/>
                    </a:ext>
                  </a:extLst>
                </a:gridCol>
                <a:gridCol w="1186333">
                  <a:extLst>
                    <a:ext uri="{9D8B030D-6E8A-4147-A177-3AD203B41FA5}">
                      <a16:colId xmlns:a16="http://schemas.microsoft.com/office/drawing/2014/main" val="798430545"/>
                    </a:ext>
                  </a:extLst>
                </a:gridCol>
                <a:gridCol w="1186333">
                  <a:extLst>
                    <a:ext uri="{9D8B030D-6E8A-4147-A177-3AD203B41FA5}">
                      <a16:colId xmlns:a16="http://schemas.microsoft.com/office/drawing/2014/main" val="140582301"/>
                    </a:ext>
                  </a:extLst>
                </a:gridCol>
                <a:gridCol w="1186333">
                  <a:extLst>
                    <a:ext uri="{9D8B030D-6E8A-4147-A177-3AD203B41FA5}">
                      <a16:colId xmlns:a16="http://schemas.microsoft.com/office/drawing/2014/main" val="1076029228"/>
                    </a:ext>
                  </a:extLst>
                </a:gridCol>
                <a:gridCol w="1186333">
                  <a:extLst>
                    <a:ext uri="{9D8B030D-6E8A-4147-A177-3AD203B41FA5}">
                      <a16:colId xmlns:a16="http://schemas.microsoft.com/office/drawing/2014/main" val="37056894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Taunt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Stun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Slow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Silence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Debuff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Buff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Bleed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85323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27544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7065E17B-CDCD-46E2-BC9B-1D82F571CFF1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5" name="Rectangle 14">
              <a:extLst>
                <a:ext uri="{FF2B5EF4-FFF2-40B4-BE49-F238E27FC236}">
                  <a16:creationId xmlns:a16="http://schemas.microsoft.com/office/drawing/2014/main" id="{A9AC8922-D691-4F33-86FF-674B72C9E85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2">
              <a:extLst>
                <a:ext uri="{FF2B5EF4-FFF2-40B4-BE49-F238E27FC236}">
                  <a16:creationId xmlns:a16="http://schemas.microsoft.com/office/drawing/2014/main" id="{30A72236-D2DA-40B6-9BD4-531CCA58772D}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p14="http://schemas.microsoft.com/office/powerpoint/2010/main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9" name="Grafik 8" descr="Ein Bild, das drinnen, Boden, Tisch, alt enthält.&#10;&#10;Mit sehr hoher Zuverlässigkeit generierte Beschreibung">
            <a:extLst>
              <a:ext uri="{FF2B5EF4-FFF2-40B4-BE49-F238E27FC236}">
                <a16:creationId xmlns:a16="http://schemas.microsoft.com/office/drawing/2014/main" id="{26C00CEF-A9A3-4B14-9A4A-AB5E19C490E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30000"/>
            <a:extLst/>
          </a:blip>
          <a:srcRect t="5783" b="13258"/>
          <a:stretch/>
        </p:blipFill>
        <p:spPr>
          <a:xfrm>
            <a:off x="3611" y="-14277"/>
            <a:ext cx="12188389" cy="6857990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AD7BB894-81D1-4268-8FE7-FAC125D3B4FB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72533" y="0"/>
            <a:ext cx="11455400" cy="6848476"/>
            <a:chOff x="372533" y="0"/>
            <a:chExt cx="11455400" cy="6848476"/>
          </a:xfrm>
        </p:grpSpPr>
        <p:sp>
          <p:nvSpPr>
            <p:cNvPr id="19" name="Round Diagonal Corner Rectangle 7">
              <a:extLst>
                <a:ext uri="{FF2B5EF4-FFF2-40B4-BE49-F238E27FC236}">
                  <a16:creationId xmlns:a16="http://schemas.microsoft.com/office/drawing/2014/main" id="{E962C5C5-76A5-44BE-990D-2D936E9E33C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22867" y="766234"/>
              <a:ext cx="10346266" cy="5325532"/>
            </a:xfrm>
            <a:prstGeom prst="round2DiagRect">
              <a:avLst>
                <a:gd name="adj1" fmla="val 4147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39433C4-8265-4EE1-83B8-EC545DE3D110}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085512" y="0"/>
              <a:ext cx="650875" cy="1730375"/>
              <a:chOff x="11347978" y="0"/>
              <a:chExt cx="650875" cy="1730375"/>
            </a:xfrm>
          </p:grpSpPr>
          <p:sp>
            <p:nvSpPr>
              <p:cNvPr id="40" name="Freeform 32">
                <a:extLst>
                  <a:ext uri="{FF2B5EF4-FFF2-40B4-BE49-F238E27FC236}">
                    <a16:creationId xmlns:a16="http://schemas.microsoft.com/office/drawing/2014/main" id="{14270815-FD6F-4B15-93D0-1FD13352F082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67041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41" name="Freeform 33">
                <a:extLst>
                  <a:ext uri="{FF2B5EF4-FFF2-40B4-BE49-F238E27FC236}">
                    <a16:creationId xmlns:a16="http://schemas.microsoft.com/office/drawing/2014/main" id="{D77407DE-D2AD-4379-AEA5-C9C4E3563018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47978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42" name="Freeform 34">
                <a:extLst>
                  <a:ext uri="{FF2B5EF4-FFF2-40B4-BE49-F238E27FC236}">
                    <a16:creationId xmlns:a16="http://schemas.microsoft.com/office/drawing/2014/main" id="{A924862C-F355-4157-949F-825AA970060E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14678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43" name="Freeform 37">
                <a:extLst>
                  <a:ext uri="{FF2B5EF4-FFF2-40B4-BE49-F238E27FC236}">
                    <a16:creationId xmlns:a16="http://schemas.microsoft.com/office/drawing/2014/main" id="{7FFD9B8C-A260-4F35-9809-8FC4A6AC095F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94053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A10D3673-7258-45B7-B5C9-F5C67AC58D6B}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>
              <a:off x="11229445" y="4867275"/>
              <a:ext cx="598488" cy="1981201"/>
              <a:chOff x="11424178" y="4867275"/>
              <a:chExt cx="598488" cy="1981201"/>
            </a:xfrm>
          </p:grpSpPr>
          <p:sp>
            <p:nvSpPr>
              <p:cNvPr id="34" name="Freeform 35">
                <a:extLst>
                  <a:ext uri="{FF2B5EF4-FFF2-40B4-BE49-F238E27FC236}">
                    <a16:creationId xmlns:a16="http://schemas.microsoft.com/office/drawing/2014/main" id="{7EF49AE2-8ACA-464C-8F7E-4446787B6FA2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14666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35" name="Freeform 36">
                <a:extLst>
                  <a:ext uri="{FF2B5EF4-FFF2-40B4-BE49-F238E27FC236}">
                    <a16:creationId xmlns:a16="http://schemas.microsoft.com/office/drawing/2014/main" id="{4310E76A-A710-428B-8202-4503658C222B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55966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36" name="Freeform 38">
                <a:extLst>
                  <a:ext uri="{FF2B5EF4-FFF2-40B4-BE49-F238E27FC236}">
                    <a16:creationId xmlns:a16="http://schemas.microsoft.com/office/drawing/2014/main" id="{27875C0C-9151-4083-95CE-35229F890743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19441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37" name="Freeform 39">
                <a:extLst>
                  <a:ext uri="{FF2B5EF4-FFF2-40B4-BE49-F238E27FC236}">
                    <a16:creationId xmlns:a16="http://schemas.microsoft.com/office/drawing/2014/main" id="{A8C9CD35-4A6C-497D-9B21-85B71A5941F0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24178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38" name="Freeform 40">
                <a:extLst>
                  <a:ext uri="{FF2B5EF4-FFF2-40B4-BE49-F238E27FC236}">
                    <a16:creationId xmlns:a16="http://schemas.microsoft.com/office/drawing/2014/main" id="{17C8FADE-3DA4-41BD-83B6-32EDF76648FE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32166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39" name="Rectangle 41">
                <a:extLst>
                  <a:ext uri="{FF2B5EF4-FFF2-40B4-BE49-F238E27FC236}">
                    <a16:creationId xmlns:a16="http://schemas.microsoft.com/office/drawing/2014/main" id="{9BEDB57A-A173-4C07-A34E-AEE2FF418457}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22653" y="6596063"/>
                <a:ext cx="23813" cy="252413"/>
              </a:xfrm>
              <a:prstGeom prst="rect">
                <a:avLst/>
              </a:pr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D82CBCBD-A120-4A7E-B750-CF48FE8BAF75}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>
              <a:off x="440267" y="5118101"/>
              <a:ext cx="650875" cy="1730375"/>
              <a:chOff x="118533" y="5118101"/>
              <a:chExt cx="650875" cy="1730375"/>
            </a:xfrm>
          </p:grpSpPr>
          <p:sp>
            <p:nvSpPr>
              <p:cNvPr id="30" name="Freeform 32">
                <a:extLst>
                  <a:ext uri="{FF2B5EF4-FFF2-40B4-BE49-F238E27FC236}">
                    <a16:creationId xmlns:a16="http://schemas.microsoft.com/office/drawing/2014/main" id="{07782116-9E46-470F-B527-C3A36D414865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237596" y="6335713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31" name="Freeform 33">
                <a:extLst>
                  <a:ext uri="{FF2B5EF4-FFF2-40B4-BE49-F238E27FC236}">
                    <a16:creationId xmlns:a16="http://schemas.microsoft.com/office/drawing/2014/main" id="{604F6622-9907-4906-A0A6-1DC32E5DBB40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18533" y="622141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32" name="Freeform 34">
                <a:extLst>
                  <a:ext uri="{FF2B5EF4-FFF2-40B4-BE49-F238E27FC236}">
                    <a16:creationId xmlns:a16="http://schemas.microsoft.com/office/drawing/2014/main" id="{2EFD37C9-9386-4055-89A4-1863E8C06156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385233" y="5118101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33" name="Freeform 37">
                <a:extLst>
                  <a:ext uri="{FF2B5EF4-FFF2-40B4-BE49-F238E27FC236}">
                    <a16:creationId xmlns:a16="http://schemas.microsoft.com/office/drawing/2014/main" id="{63DB71AB-809F-4204-824E-B78D40C1E232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464608" y="5299075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ADC9D47-4147-48BA-877D-A42148765A84}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72533" y="0"/>
              <a:ext cx="598488" cy="1981201"/>
              <a:chOff x="194733" y="0"/>
              <a:chExt cx="598488" cy="1981201"/>
            </a:xfrm>
          </p:grpSpPr>
          <p:sp>
            <p:nvSpPr>
              <p:cNvPr id="24" name="Freeform 35">
                <a:extLst>
                  <a:ext uri="{FF2B5EF4-FFF2-40B4-BE49-F238E27FC236}">
                    <a16:creationId xmlns:a16="http://schemas.microsoft.com/office/drawing/2014/main" id="{39FDE9B4-6C4E-446A-BD52-7F201154EE49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285221" y="0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25" name="Freeform 36">
                <a:extLst>
                  <a:ext uri="{FF2B5EF4-FFF2-40B4-BE49-F238E27FC236}">
                    <a16:creationId xmlns:a16="http://schemas.microsoft.com/office/drawing/2014/main" id="{1F3BEEC2-56BA-4F2A-8773-A97A55160E15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526521" y="1141413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26" name="Freeform 38">
                <a:extLst>
                  <a:ext uri="{FF2B5EF4-FFF2-40B4-BE49-F238E27FC236}">
                    <a16:creationId xmlns:a16="http://schemas.microsoft.com/office/drawing/2014/main" id="{53851CE2-9D59-4593-A63A-17D1C6D86C0D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389996" y="1792288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27" name="Freeform 39">
                <a:extLst>
                  <a:ext uri="{FF2B5EF4-FFF2-40B4-BE49-F238E27FC236}">
                    <a16:creationId xmlns:a16="http://schemas.microsoft.com/office/drawing/2014/main" id="{F818EF51-1A96-481F-9C3A-18E97869355B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94733" y="0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28" name="Freeform 40">
                <a:extLst>
                  <a:ext uri="{FF2B5EF4-FFF2-40B4-BE49-F238E27FC236}">
                    <a16:creationId xmlns:a16="http://schemas.microsoft.com/office/drawing/2014/main" id="{04BA4BDD-0F37-41B4-B8FC-29FF1ADEFA62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02721" y="24288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29" name="Rectangle 41">
                <a:extLst>
                  <a:ext uri="{FF2B5EF4-FFF2-40B4-BE49-F238E27FC236}">
                    <a16:creationId xmlns:a16="http://schemas.microsoft.com/office/drawing/2014/main" id="{7ADF6EC1-8B68-40C8-AE96-64FA7FCB6FA8}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93208" y="0"/>
                <a:ext cx="23813" cy="252413"/>
              </a:xfrm>
              <a:prstGeom prst="rect">
                <a:avLst/>
              </a:pr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</p:grp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B9CD4FD6-6BF7-4F34-B764-AEA8D351B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007533"/>
            <a:ext cx="9905998" cy="1092200"/>
          </a:xfrm>
        </p:spPr>
        <p:txBody>
          <a:bodyPr>
            <a:normAutofit/>
          </a:bodyPr>
          <a:lstStyle/>
          <a:p>
            <a:pPr algn="ctr"/>
            <a:r>
              <a:rPr lang="de-DE" dirty="0"/>
              <a:t>Charakter 1: </a:t>
            </a:r>
            <a:r>
              <a:rPr lang="de-DE" dirty="0" err="1"/>
              <a:t>Gunslinger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7B44E6-DE4D-4F42-A26D-997ACAA1D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4323" y="2252134"/>
            <a:ext cx="9384677" cy="3454399"/>
          </a:xfrm>
        </p:spPr>
        <p:txBody>
          <a:bodyPr anchor="ctr">
            <a:normAutofit/>
          </a:bodyPr>
          <a:lstStyle/>
          <a:p>
            <a:pPr marL="0" indent="0">
              <a:buSzPct val="80000"/>
              <a:buNone/>
            </a:pPr>
            <a:endParaRPr lang="de-DE" sz="3200" dirty="0"/>
          </a:p>
          <a:p>
            <a:pPr>
              <a:buSzPct val="80000"/>
            </a:pPr>
            <a:endParaRPr lang="de-DE" sz="32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6267804-9452-44D5-8C67-65D7D0985B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75343" y="1720695"/>
            <a:ext cx="3941225" cy="3941225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A8F632D0-9527-4E5E-8B24-E52B44FB6C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75965" y="1915368"/>
            <a:ext cx="2700886" cy="3778995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A6FE5598-EBFB-4912-A7AD-568CF851670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89795" y="3542502"/>
            <a:ext cx="1524003" cy="1524003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612BB7D9-50F8-40D0-9256-7F64863B73A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89798" y="2318755"/>
            <a:ext cx="1524003" cy="1524003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86EB100B-7F17-4C38-87EE-0147BCE9814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63530" y="3533350"/>
            <a:ext cx="1524003" cy="1524003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423D156B-6239-46C1-A7A6-6351A5BFA75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42919" y="2318755"/>
            <a:ext cx="1524003" cy="1524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7052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7065E17B-CDCD-46E2-BC9B-1D82F571CFF1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5" name="Rectangle 14">
              <a:extLst>
                <a:ext uri="{FF2B5EF4-FFF2-40B4-BE49-F238E27FC236}">
                  <a16:creationId xmlns:a16="http://schemas.microsoft.com/office/drawing/2014/main" id="{A9AC8922-D691-4F33-86FF-674B72C9E85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2">
              <a:extLst>
                <a:ext uri="{FF2B5EF4-FFF2-40B4-BE49-F238E27FC236}">
                  <a16:creationId xmlns:a16="http://schemas.microsoft.com/office/drawing/2014/main" id="{30A72236-D2DA-40B6-9BD4-531CCA58772D}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p14="http://schemas.microsoft.com/office/powerpoint/2010/main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9" name="Grafik 8" descr="Ein Bild, das drinnen, Boden, Tisch, alt enthält.&#10;&#10;Mit sehr hoher Zuverlässigkeit generierte Beschreibung">
            <a:extLst>
              <a:ext uri="{FF2B5EF4-FFF2-40B4-BE49-F238E27FC236}">
                <a16:creationId xmlns:a16="http://schemas.microsoft.com/office/drawing/2014/main" id="{26C00CEF-A9A3-4B14-9A4A-AB5E19C490E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30000"/>
            <a:extLst/>
          </a:blip>
          <a:srcRect t="5783" b="13258"/>
          <a:stretch/>
        </p:blipFill>
        <p:spPr>
          <a:xfrm>
            <a:off x="3611" y="-14277"/>
            <a:ext cx="12188389" cy="6857990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AD7BB894-81D1-4268-8FE7-FAC125D3B4FB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72533" y="0"/>
            <a:ext cx="11455400" cy="6848476"/>
            <a:chOff x="372533" y="0"/>
            <a:chExt cx="11455400" cy="6848476"/>
          </a:xfrm>
        </p:grpSpPr>
        <p:sp>
          <p:nvSpPr>
            <p:cNvPr id="19" name="Round Diagonal Corner Rectangle 7">
              <a:extLst>
                <a:ext uri="{FF2B5EF4-FFF2-40B4-BE49-F238E27FC236}">
                  <a16:creationId xmlns:a16="http://schemas.microsoft.com/office/drawing/2014/main" id="{E962C5C5-76A5-44BE-990D-2D936E9E33C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22867" y="766234"/>
              <a:ext cx="10346266" cy="5325532"/>
            </a:xfrm>
            <a:prstGeom prst="round2DiagRect">
              <a:avLst>
                <a:gd name="adj1" fmla="val 4147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39433C4-8265-4EE1-83B8-EC545DE3D110}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085512" y="0"/>
              <a:ext cx="650875" cy="1730375"/>
              <a:chOff x="11347978" y="0"/>
              <a:chExt cx="650875" cy="1730375"/>
            </a:xfrm>
          </p:grpSpPr>
          <p:sp>
            <p:nvSpPr>
              <p:cNvPr id="40" name="Freeform 32">
                <a:extLst>
                  <a:ext uri="{FF2B5EF4-FFF2-40B4-BE49-F238E27FC236}">
                    <a16:creationId xmlns:a16="http://schemas.microsoft.com/office/drawing/2014/main" id="{14270815-FD6F-4B15-93D0-1FD13352F082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67041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41" name="Freeform 33">
                <a:extLst>
                  <a:ext uri="{FF2B5EF4-FFF2-40B4-BE49-F238E27FC236}">
                    <a16:creationId xmlns:a16="http://schemas.microsoft.com/office/drawing/2014/main" id="{D77407DE-D2AD-4379-AEA5-C9C4E3563018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47978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42" name="Freeform 34">
                <a:extLst>
                  <a:ext uri="{FF2B5EF4-FFF2-40B4-BE49-F238E27FC236}">
                    <a16:creationId xmlns:a16="http://schemas.microsoft.com/office/drawing/2014/main" id="{A924862C-F355-4157-949F-825AA970060E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14678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43" name="Freeform 37">
                <a:extLst>
                  <a:ext uri="{FF2B5EF4-FFF2-40B4-BE49-F238E27FC236}">
                    <a16:creationId xmlns:a16="http://schemas.microsoft.com/office/drawing/2014/main" id="{7FFD9B8C-A260-4F35-9809-8FC4A6AC095F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94053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A10D3673-7258-45B7-B5C9-F5C67AC58D6B}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>
              <a:off x="11229445" y="4867275"/>
              <a:ext cx="598488" cy="1981201"/>
              <a:chOff x="11424178" y="4867275"/>
              <a:chExt cx="598488" cy="1981201"/>
            </a:xfrm>
          </p:grpSpPr>
          <p:sp>
            <p:nvSpPr>
              <p:cNvPr id="34" name="Freeform 35">
                <a:extLst>
                  <a:ext uri="{FF2B5EF4-FFF2-40B4-BE49-F238E27FC236}">
                    <a16:creationId xmlns:a16="http://schemas.microsoft.com/office/drawing/2014/main" id="{7EF49AE2-8ACA-464C-8F7E-4446787B6FA2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14666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35" name="Freeform 36">
                <a:extLst>
                  <a:ext uri="{FF2B5EF4-FFF2-40B4-BE49-F238E27FC236}">
                    <a16:creationId xmlns:a16="http://schemas.microsoft.com/office/drawing/2014/main" id="{4310E76A-A710-428B-8202-4503658C222B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55966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36" name="Freeform 38">
                <a:extLst>
                  <a:ext uri="{FF2B5EF4-FFF2-40B4-BE49-F238E27FC236}">
                    <a16:creationId xmlns:a16="http://schemas.microsoft.com/office/drawing/2014/main" id="{27875C0C-9151-4083-95CE-35229F890743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19441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37" name="Freeform 39">
                <a:extLst>
                  <a:ext uri="{FF2B5EF4-FFF2-40B4-BE49-F238E27FC236}">
                    <a16:creationId xmlns:a16="http://schemas.microsoft.com/office/drawing/2014/main" id="{A8C9CD35-4A6C-497D-9B21-85B71A5941F0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24178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38" name="Freeform 40">
                <a:extLst>
                  <a:ext uri="{FF2B5EF4-FFF2-40B4-BE49-F238E27FC236}">
                    <a16:creationId xmlns:a16="http://schemas.microsoft.com/office/drawing/2014/main" id="{17C8FADE-3DA4-41BD-83B6-32EDF76648FE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32166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39" name="Rectangle 41">
                <a:extLst>
                  <a:ext uri="{FF2B5EF4-FFF2-40B4-BE49-F238E27FC236}">
                    <a16:creationId xmlns:a16="http://schemas.microsoft.com/office/drawing/2014/main" id="{9BEDB57A-A173-4C07-A34E-AEE2FF418457}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22653" y="6596063"/>
                <a:ext cx="23813" cy="252413"/>
              </a:xfrm>
              <a:prstGeom prst="rect">
                <a:avLst/>
              </a:pr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D82CBCBD-A120-4A7E-B750-CF48FE8BAF75}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>
              <a:off x="440267" y="5118101"/>
              <a:ext cx="650875" cy="1730375"/>
              <a:chOff x="118533" y="5118101"/>
              <a:chExt cx="650875" cy="1730375"/>
            </a:xfrm>
          </p:grpSpPr>
          <p:sp>
            <p:nvSpPr>
              <p:cNvPr id="30" name="Freeform 32">
                <a:extLst>
                  <a:ext uri="{FF2B5EF4-FFF2-40B4-BE49-F238E27FC236}">
                    <a16:creationId xmlns:a16="http://schemas.microsoft.com/office/drawing/2014/main" id="{07782116-9E46-470F-B527-C3A36D414865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237596" y="6335713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31" name="Freeform 33">
                <a:extLst>
                  <a:ext uri="{FF2B5EF4-FFF2-40B4-BE49-F238E27FC236}">
                    <a16:creationId xmlns:a16="http://schemas.microsoft.com/office/drawing/2014/main" id="{604F6622-9907-4906-A0A6-1DC32E5DBB40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18533" y="622141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32" name="Freeform 34">
                <a:extLst>
                  <a:ext uri="{FF2B5EF4-FFF2-40B4-BE49-F238E27FC236}">
                    <a16:creationId xmlns:a16="http://schemas.microsoft.com/office/drawing/2014/main" id="{2EFD37C9-9386-4055-89A4-1863E8C06156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385233" y="5118101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33" name="Freeform 37">
                <a:extLst>
                  <a:ext uri="{FF2B5EF4-FFF2-40B4-BE49-F238E27FC236}">
                    <a16:creationId xmlns:a16="http://schemas.microsoft.com/office/drawing/2014/main" id="{63DB71AB-809F-4204-824E-B78D40C1E232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464608" y="5299075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ADC9D47-4147-48BA-877D-A42148765A84}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72533" y="0"/>
              <a:ext cx="598488" cy="1981201"/>
              <a:chOff x="194733" y="0"/>
              <a:chExt cx="598488" cy="1981201"/>
            </a:xfrm>
          </p:grpSpPr>
          <p:sp>
            <p:nvSpPr>
              <p:cNvPr id="24" name="Freeform 35">
                <a:extLst>
                  <a:ext uri="{FF2B5EF4-FFF2-40B4-BE49-F238E27FC236}">
                    <a16:creationId xmlns:a16="http://schemas.microsoft.com/office/drawing/2014/main" id="{39FDE9B4-6C4E-446A-BD52-7F201154EE49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285221" y="0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25" name="Freeform 36">
                <a:extLst>
                  <a:ext uri="{FF2B5EF4-FFF2-40B4-BE49-F238E27FC236}">
                    <a16:creationId xmlns:a16="http://schemas.microsoft.com/office/drawing/2014/main" id="{1F3BEEC2-56BA-4F2A-8773-A97A55160E15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526521" y="1141413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26" name="Freeform 38">
                <a:extLst>
                  <a:ext uri="{FF2B5EF4-FFF2-40B4-BE49-F238E27FC236}">
                    <a16:creationId xmlns:a16="http://schemas.microsoft.com/office/drawing/2014/main" id="{53851CE2-9D59-4593-A63A-17D1C6D86C0D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389996" y="1792288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27" name="Freeform 39">
                <a:extLst>
                  <a:ext uri="{FF2B5EF4-FFF2-40B4-BE49-F238E27FC236}">
                    <a16:creationId xmlns:a16="http://schemas.microsoft.com/office/drawing/2014/main" id="{F818EF51-1A96-481F-9C3A-18E97869355B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94733" y="0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28" name="Freeform 40">
                <a:extLst>
                  <a:ext uri="{FF2B5EF4-FFF2-40B4-BE49-F238E27FC236}">
                    <a16:creationId xmlns:a16="http://schemas.microsoft.com/office/drawing/2014/main" id="{04BA4BDD-0F37-41B4-B8FC-29FF1ADEFA62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02721" y="24288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29" name="Rectangle 41">
                <a:extLst>
                  <a:ext uri="{FF2B5EF4-FFF2-40B4-BE49-F238E27FC236}">
                    <a16:creationId xmlns:a16="http://schemas.microsoft.com/office/drawing/2014/main" id="{7ADF6EC1-8B68-40C8-AE96-64FA7FCB6FA8}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93208" y="0"/>
                <a:ext cx="23813" cy="252413"/>
              </a:xfrm>
              <a:prstGeom prst="rect">
                <a:avLst/>
              </a:pr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</p:grp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B9CD4FD6-6BF7-4F34-B764-AEA8D351B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007533"/>
            <a:ext cx="9905998" cy="1092200"/>
          </a:xfrm>
        </p:spPr>
        <p:txBody>
          <a:bodyPr>
            <a:normAutofit/>
          </a:bodyPr>
          <a:lstStyle/>
          <a:p>
            <a:pPr algn="ctr"/>
            <a:r>
              <a:rPr lang="de-DE"/>
              <a:t>Gegner Nahkampfeinheit</a:t>
            </a:r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B4528613-92A0-4F6B-A8CE-B5E21318C0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1376985" y="2097088"/>
            <a:ext cx="4886304" cy="3454400"/>
          </a:xfr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49500635-FBA8-4CC3-8B68-CB1301239D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63289" y="2097088"/>
            <a:ext cx="4556310" cy="345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929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7065E17B-CDCD-46E2-BC9B-1D82F571CFF1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5" name="Rectangle 14">
              <a:extLst>
                <a:ext uri="{FF2B5EF4-FFF2-40B4-BE49-F238E27FC236}">
                  <a16:creationId xmlns:a16="http://schemas.microsoft.com/office/drawing/2014/main" id="{A9AC8922-D691-4F33-86FF-674B72C9E85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2">
              <a:extLst>
                <a:ext uri="{FF2B5EF4-FFF2-40B4-BE49-F238E27FC236}">
                  <a16:creationId xmlns:a16="http://schemas.microsoft.com/office/drawing/2014/main" id="{30A72236-D2DA-40B6-9BD4-531CCA58772D}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p14="http://schemas.microsoft.com/office/powerpoint/2010/main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9" name="Grafik 8" descr="Ein Bild, das drinnen, Boden, Tisch, alt enthält.&#10;&#10;Mit sehr hoher Zuverlässigkeit generierte Beschreibung">
            <a:extLst>
              <a:ext uri="{FF2B5EF4-FFF2-40B4-BE49-F238E27FC236}">
                <a16:creationId xmlns:a16="http://schemas.microsoft.com/office/drawing/2014/main" id="{26C00CEF-A9A3-4B14-9A4A-AB5E19C490E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30000"/>
            <a:extLst/>
          </a:blip>
          <a:srcRect t="5783" b="13258"/>
          <a:stretch/>
        </p:blipFill>
        <p:spPr>
          <a:xfrm>
            <a:off x="3611" y="10"/>
            <a:ext cx="12188389" cy="6857990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AD7BB894-81D1-4268-8FE7-FAC125D3B4FB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72533" y="0"/>
            <a:ext cx="11455400" cy="6848476"/>
            <a:chOff x="372533" y="0"/>
            <a:chExt cx="11455400" cy="6848476"/>
          </a:xfrm>
        </p:grpSpPr>
        <p:sp>
          <p:nvSpPr>
            <p:cNvPr id="19" name="Round Diagonal Corner Rectangle 7">
              <a:extLst>
                <a:ext uri="{FF2B5EF4-FFF2-40B4-BE49-F238E27FC236}">
                  <a16:creationId xmlns:a16="http://schemas.microsoft.com/office/drawing/2014/main" id="{E962C5C5-76A5-44BE-990D-2D936E9E33C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22867" y="766234"/>
              <a:ext cx="10346266" cy="5325532"/>
            </a:xfrm>
            <a:prstGeom prst="round2DiagRect">
              <a:avLst>
                <a:gd name="adj1" fmla="val 4147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39433C4-8265-4EE1-83B8-EC545DE3D110}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085512" y="0"/>
              <a:ext cx="650875" cy="1730375"/>
              <a:chOff x="11347978" y="0"/>
              <a:chExt cx="650875" cy="1730375"/>
            </a:xfrm>
          </p:grpSpPr>
          <p:sp>
            <p:nvSpPr>
              <p:cNvPr id="40" name="Freeform 32">
                <a:extLst>
                  <a:ext uri="{FF2B5EF4-FFF2-40B4-BE49-F238E27FC236}">
                    <a16:creationId xmlns:a16="http://schemas.microsoft.com/office/drawing/2014/main" id="{14270815-FD6F-4B15-93D0-1FD13352F082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67041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41" name="Freeform 33">
                <a:extLst>
                  <a:ext uri="{FF2B5EF4-FFF2-40B4-BE49-F238E27FC236}">
                    <a16:creationId xmlns:a16="http://schemas.microsoft.com/office/drawing/2014/main" id="{D77407DE-D2AD-4379-AEA5-C9C4E3563018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47978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42" name="Freeform 34">
                <a:extLst>
                  <a:ext uri="{FF2B5EF4-FFF2-40B4-BE49-F238E27FC236}">
                    <a16:creationId xmlns:a16="http://schemas.microsoft.com/office/drawing/2014/main" id="{A924862C-F355-4157-949F-825AA970060E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14678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43" name="Freeform 37">
                <a:extLst>
                  <a:ext uri="{FF2B5EF4-FFF2-40B4-BE49-F238E27FC236}">
                    <a16:creationId xmlns:a16="http://schemas.microsoft.com/office/drawing/2014/main" id="{7FFD9B8C-A260-4F35-9809-8FC4A6AC095F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94053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A10D3673-7258-45B7-B5C9-F5C67AC58D6B}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>
              <a:off x="11229445" y="4867275"/>
              <a:ext cx="598488" cy="1981201"/>
              <a:chOff x="11424178" y="4867275"/>
              <a:chExt cx="598488" cy="1981201"/>
            </a:xfrm>
          </p:grpSpPr>
          <p:sp>
            <p:nvSpPr>
              <p:cNvPr id="34" name="Freeform 35">
                <a:extLst>
                  <a:ext uri="{FF2B5EF4-FFF2-40B4-BE49-F238E27FC236}">
                    <a16:creationId xmlns:a16="http://schemas.microsoft.com/office/drawing/2014/main" id="{7EF49AE2-8ACA-464C-8F7E-4446787B6FA2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14666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35" name="Freeform 36">
                <a:extLst>
                  <a:ext uri="{FF2B5EF4-FFF2-40B4-BE49-F238E27FC236}">
                    <a16:creationId xmlns:a16="http://schemas.microsoft.com/office/drawing/2014/main" id="{4310E76A-A710-428B-8202-4503658C222B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55966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36" name="Freeform 38">
                <a:extLst>
                  <a:ext uri="{FF2B5EF4-FFF2-40B4-BE49-F238E27FC236}">
                    <a16:creationId xmlns:a16="http://schemas.microsoft.com/office/drawing/2014/main" id="{27875C0C-9151-4083-95CE-35229F890743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19441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37" name="Freeform 39">
                <a:extLst>
                  <a:ext uri="{FF2B5EF4-FFF2-40B4-BE49-F238E27FC236}">
                    <a16:creationId xmlns:a16="http://schemas.microsoft.com/office/drawing/2014/main" id="{A8C9CD35-4A6C-497D-9B21-85B71A5941F0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24178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38" name="Freeform 40">
                <a:extLst>
                  <a:ext uri="{FF2B5EF4-FFF2-40B4-BE49-F238E27FC236}">
                    <a16:creationId xmlns:a16="http://schemas.microsoft.com/office/drawing/2014/main" id="{17C8FADE-3DA4-41BD-83B6-32EDF76648FE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32166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39" name="Rectangle 41">
                <a:extLst>
                  <a:ext uri="{FF2B5EF4-FFF2-40B4-BE49-F238E27FC236}">
                    <a16:creationId xmlns:a16="http://schemas.microsoft.com/office/drawing/2014/main" id="{9BEDB57A-A173-4C07-A34E-AEE2FF418457}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22653" y="6596063"/>
                <a:ext cx="23813" cy="252413"/>
              </a:xfrm>
              <a:prstGeom prst="rect">
                <a:avLst/>
              </a:pr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D82CBCBD-A120-4A7E-B750-CF48FE8BAF75}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>
              <a:off x="440267" y="5118101"/>
              <a:ext cx="650875" cy="1730375"/>
              <a:chOff x="118533" y="5118101"/>
              <a:chExt cx="650875" cy="1730375"/>
            </a:xfrm>
          </p:grpSpPr>
          <p:sp>
            <p:nvSpPr>
              <p:cNvPr id="30" name="Freeform 32">
                <a:extLst>
                  <a:ext uri="{FF2B5EF4-FFF2-40B4-BE49-F238E27FC236}">
                    <a16:creationId xmlns:a16="http://schemas.microsoft.com/office/drawing/2014/main" id="{07782116-9E46-470F-B527-C3A36D414865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237596" y="6335713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31" name="Freeform 33">
                <a:extLst>
                  <a:ext uri="{FF2B5EF4-FFF2-40B4-BE49-F238E27FC236}">
                    <a16:creationId xmlns:a16="http://schemas.microsoft.com/office/drawing/2014/main" id="{604F6622-9907-4906-A0A6-1DC32E5DBB40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18533" y="622141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32" name="Freeform 34">
                <a:extLst>
                  <a:ext uri="{FF2B5EF4-FFF2-40B4-BE49-F238E27FC236}">
                    <a16:creationId xmlns:a16="http://schemas.microsoft.com/office/drawing/2014/main" id="{2EFD37C9-9386-4055-89A4-1863E8C06156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385233" y="5118101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33" name="Freeform 37">
                <a:extLst>
                  <a:ext uri="{FF2B5EF4-FFF2-40B4-BE49-F238E27FC236}">
                    <a16:creationId xmlns:a16="http://schemas.microsoft.com/office/drawing/2014/main" id="{63DB71AB-809F-4204-824E-B78D40C1E232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464608" y="5299075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ADC9D47-4147-48BA-877D-A42148765A84}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72533" y="0"/>
              <a:ext cx="598488" cy="1981201"/>
              <a:chOff x="194733" y="0"/>
              <a:chExt cx="598488" cy="1981201"/>
            </a:xfrm>
          </p:grpSpPr>
          <p:sp>
            <p:nvSpPr>
              <p:cNvPr id="24" name="Freeform 35">
                <a:extLst>
                  <a:ext uri="{FF2B5EF4-FFF2-40B4-BE49-F238E27FC236}">
                    <a16:creationId xmlns:a16="http://schemas.microsoft.com/office/drawing/2014/main" id="{39FDE9B4-6C4E-446A-BD52-7F201154EE49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285221" y="0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25" name="Freeform 36">
                <a:extLst>
                  <a:ext uri="{FF2B5EF4-FFF2-40B4-BE49-F238E27FC236}">
                    <a16:creationId xmlns:a16="http://schemas.microsoft.com/office/drawing/2014/main" id="{1F3BEEC2-56BA-4F2A-8773-A97A55160E15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526521" y="1141413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26" name="Freeform 38">
                <a:extLst>
                  <a:ext uri="{FF2B5EF4-FFF2-40B4-BE49-F238E27FC236}">
                    <a16:creationId xmlns:a16="http://schemas.microsoft.com/office/drawing/2014/main" id="{53851CE2-9D59-4593-A63A-17D1C6D86C0D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389996" y="1792288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27" name="Freeform 39">
                <a:extLst>
                  <a:ext uri="{FF2B5EF4-FFF2-40B4-BE49-F238E27FC236}">
                    <a16:creationId xmlns:a16="http://schemas.microsoft.com/office/drawing/2014/main" id="{F818EF51-1A96-481F-9C3A-18E97869355B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94733" y="0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28" name="Freeform 40">
                <a:extLst>
                  <a:ext uri="{FF2B5EF4-FFF2-40B4-BE49-F238E27FC236}">
                    <a16:creationId xmlns:a16="http://schemas.microsoft.com/office/drawing/2014/main" id="{04BA4BDD-0F37-41B4-B8FC-29FF1ADEFA62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02721" y="24288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29" name="Rectangle 41">
                <a:extLst>
                  <a:ext uri="{FF2B5EF4-FFF2-40B4-BE49-F238E27FC236}">
                    <a16:creationId xmlns:a16="http://schemas.microsoft.com/office/drawing/2014/main" id="{7ADF6EC1-8B68-40C8-AE96-64FA7FCB6FA8}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93208" y="0"/>
                <a:ext cx="23813" cy="252413"/>
              </a:xfrm>
              <a:prstGeom prst="rect">
                <a:avLst/>
              </a:pr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</p:grp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B9CD4FD6-6BF7-4F34-B764-AEA8D351B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007533"/>
            <a:ext cx="9905998" cy="1092200"/>
          </a:xfrm>
        </p:spPr>
        <p:txBody>
          <a:bodyPr>
            <a:normAutofit/>
          </a:bodyPr>
          <a:lstStyle/>
          <a:p>
            <a:pPr algn="ctr"/>
            <a:r>
              <a:rPr lang="de-DE" dirty="0"/>
              <a:t>Ausblick MS 2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7B44E6-DE4D-4F42-A26D-997ACAA1D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4323" y="2252134"/>
            <a:ext cx="9384677" cy="3454399"/>
          </a:xfrm>
        </p:spPr>
        <p:txBody>
          <a:bodyPr anchor="ctr">
            <a:normAutofit/>
          </a:bodyPr>
          <a:lstStyle/>
          <a:p>
            <a:pPr>
              <a:buSzPct val="80000"/>
            </a:pPr>
            <a:r>
              <a:rPr lang="de-DE" sz="3200" dirty="0"/>
              <a:t>Zweiter spielbarer Charakter</a:t>
            </a:r>
          </a:p>
          <a:p>
            <a:pPr>
              <a:buSzPct val="80000"/>
            </a:pPr>
            <a:r>
              <a:rPr lang="de-DE" sz="3200" dirty="0"/>
              <a:t>Visualisierung der Fähigkeiten</a:t>
            </a:r>
          </a:p>
          <a:p>
            <a:pPr>
              <a:buSzPct val="80000"/>
            </a:pPr>
            <a:r>
              <a:rPr lang="de-DE" sz="3200" dirty="0"/>
              <a:t>Zweiter Gegnertyp (Fernkampfeinheit)</a:t>
            </a:r>
          </a:p>
          <a:p>
            <a:pPr>
              <a:buSzPct val="80000"/>
            </a:pPr>
            <a:r>
              <a:rPr lang="de-DE" sz="3200" dirty="0"/>
              <a:t>HUD ausarbeiten</a:t>
            </a:r>
          </a:p>
          <a:p>
            <a:pPr>
              <a:buSzPct val="80000"/>
            </a:pP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33410679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7065E17B-CDCD-46E2-BC9B-1D82F571CFF1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5" name="Rectangle 14">
              <a:extLst>
                <a:ext uri="{FF2B5EF4-FFF2-40B4-BE49-F238E27FC236}">
                  <a16:creationId xmlns:a16="http://schemas.microsoft.com/office/drawing/2014/main" id="{A9AC8922-D691-4F33-86FF-674B72C9E85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2">
              <a:extLst>
                <a:ext uri="{FF2B5EF4-FFF2-40B4-BE49-F238E27FC236}">
                  <a16:creationId xmlns:a16="http://schemas.microsoft.com/office/drawing/2014/main" id="{30A72236-D2DA-40B6-9BD4-531CCA58772D}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p14="http://schemas.microsoft.com/office/powerpoint/2010/main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9" name="Grafik 8" descr="Ein Bild, das drinnen, Boden, Tisch, alt enthält.&#10;&#10;Mit sehr hoher Zuverlässigkeit generierte Beschreibung">
            <a:extLst>
              <a:ext uri="{FF2B5EF4-FFF2-40B4-BE49-F238E27FC236}">
                <a16:creationId xmlns:a16="http://schemas.microsoft.com/office/drawing/2014/main" id="{26C00CEF-A9A3-4B14-9A4A-AB5E19C490E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30000"/>
            <a:extLst/>
          </a:blip>
          <a:srcRect t="5783" b="13258"/>
          <a:stretch/>
        </p:blipFill>
        <p:spPr>
          <a:xfrm>
            <a:off x="3611" y="10"/>
            <a:ext cx="12188389" cy="6857990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AD7BB894-81D1-4268-8FE7-FAC125D3B4FB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72533" y="0"/>
            <a:ext cx="11455400" cy="6848476"/>
            <a:chOff x="372533" y="0"/>
            <a:chExt cx="11455400" cy="6848476"/>
          </a:xfrm>
        </p:grpSpPr>
        <p:sp>
          <p:nvSpPr>
            <p:cNvPr id="19" name="Round Diagonal Corner Rectangle 7">
              <a:extLst>
                <a:ext uri="{FF2B5EF4-FFF2-40B4-BE49-F238E27FC236}">
                  <a16:creationId xmlns:a16="http://schemas.microsoft.com/office/drawing/2014/main" id="{E962C5C5-76A5-44BE-990D-2D936E9E33C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22867" y="766234"/>
              <a:ext cx="10346266" cy="5325532"/>
            </a:xfrm>
            <a:prstGeom prst="round2DiagRect">
              <a:avLst>
                <a:gd name="adj1" fmla="val 4147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39433C4-8265-4EE1-83B8-EC545DE3D110}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085512" y="0"/>
              <a:ext cx="650875" cy="1730375"/>
              <a:chOff x="11347978" y="0"/>
              <a:chExt cx="650875" cy="1730375"/>
            </a:xfrm>
          </p:grpSpPr>
          <p:sp>
            <p:nvSpPr>
              <p:cNvPr id="40" name="Freeform 32">
                <a:extLst>
                  <a:ext uri="{FF2B5EF4-FFF2-40B4-BE49-F238E27FC236}">
                    <a16:creationId xmlns:a16="http://schemas.microsoft.com/office/drawing/2014/main" id="{14270815-FD6F-4B15-93D0-1FD13352F082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67041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41" name="Freeform 33">
                <a:extLst>
                  <a:ext uri="{FF2B5EF4-FFF2-40B4-BE49-F238E27FC236}">
                    <a16:creationId xmlns:a16="http://schemas.microsoft.com/office/drawing/2014/main" id="{D77407DE-D2AD-4379-AEA5-C9C4E3563018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47978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42" name="Freeform 34">
                <a:extLst>
                  <a:ext uri="{FF2B5EF4-FFF2-40B4-BE49-F238E27FC236}">
                    <a16:creationId xmlns:a16="http://schemas.microsoft.com/office/drawing/2014/main" id="{A924862C-F355-4157-949F-825AA970060E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14678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43" name="Freeform 37">
                <a:extLst>
                  <a:ext uri="{FF2B5EF4-FFF2-40B4-BE49-F238E27FC236}">
                    <a16:creationId xmlns:a16="http://schemas.microsoft.com/office/drawing/2014/main" id="{7FFD9B8C-A260-4F35-9809-8FC4A6AC095F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94053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A10D3673-7258-45B7-B5C9-F5C67AC58D6B}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>
              <a:off x="11229445" y="4867275"/>
              <a:ext cx="598488" cy="1981201"/>
              <a:chOff x="11424178" y="4867275"/>
              <a:chExt cx="598488" cy="1981201"/>
            </a:xfrm>
          </p:grpSpPr>
          <p:sp>
            <p:nvSpPr>
              <p:cNvPr id="34" name="Freeform 35">
                <a:extLst>
                  <a:ext uri="{FF2B5EF4-FFF2-40B4-BE49-F238E27FC236}">
                    <a16:creationId xmlns:a16="http://schemas.microsoft.com/office/drawing/2014/main" id="{7EF49AE2-8ACA-464C-8F7E-4446787B6FA2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14666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35" name="Freeform 36">
                <a:extLst>
                  <a:ext uri="{FF2B5EF4-FFF2-40B4-BE49-F238E27FC236}">
                    <a16:creationId xmlns:a16="http://schemas.microsoft.com/office/drawing/2014/main" id="{4310E76A-A710-428B-8202-4503658C222B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55966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36" name="Freeform 38">
                <a:extLst>
                  <a:ext uri="{FF2B5EF4-FFF2-40B4-BE49-F238E27FC236}">
                    <a16:creationId xmlns:a16="http://schemas.microsoft.com/office/drawing/2014/main" id="{27875C0C-9151-4083-95CE-35229F890743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19441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37" name="Freeform 39">
                <a:extLst>
                  <a:ext uri="{FF2B5EF4-FFF2-40B4-BE49-F238E27FC236}">
                    <a16:creationId xmlns:a16="http://schemas.microsoft.com/office/drawing/2014/main" id="{A8C9CD35-4A6C-497D-9B21-85B71A5941F0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24178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38" name="Freeform 40">
                <a:extLst>
                  <a:ext uri="{FF2B5EF4-FFF2-40B4-BE49-F238E27FC236}">
                    <a16:creationId xmlns:a16="http://schemas.microsoft.com/office/drawing/2014/main" id="{17C8FADE-3DA4-41BD-83B6-32EDF76648FE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32166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39" name="Rectangle 41">
                <a:extLst>
                  <a:ext uri="{FF2B5EF4-FFF2-40B4-BE49-F238E27FC236}">
                    <a16:creationId xmlns:a16="http://schemas.microsoft.com/office/drawing/2014/main" id="{9BEDB57A-A173-4C07-A34E-AEE2FF418457}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22653" y="6596063"/>
                <a:ext cx="23813" cy="252413"/>
              </a:xfrm>
              <a:prstGeom prst="rect">
                <a:avLst/>
              </a:pr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D82CBCBD-A120-4A7E-B750-CF48FE8BAF75}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>
              <a:off x="440267" y="5118101"/>
              <a:ext cx="650875" cy="1730375"/>
              <a:chOff x="118533" y="5118101"/>
              <a:chExt cx="650875" cy="1730375"/>
            </a:xfrm>
          </p:grpSpPr>
          <p:sp>
            <p:nvSpPr>
              <p:cNvPr id="30" name="Freeform 32">
                <a:extLst>
                  <a:ext uri="{FF2B5EF4-FFF2-40B4-BE49-F238E27FC236}">
                    <a16:creationId xmlns:a16="http://schemas.microsoft.com/office/drawing/2014/main" id="{07782116-9E46-470F-B527-C3A36D414865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237596" y="6335713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31" name="Freeform 33">
                <a:extLst>
                  <a:ext uri="{FF2B5EF4-FFF2-40B4-BE49-F238E27FC236}">
                    <a16:creationId xmlns:a16="http://schemas.microsoft.com/office/drawing/2014/main" id="{604F6622-9907-4906-A0A6-1DC32E5DBB40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18533" y="622141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32" name="Freeform 34">
                <a:extLst>
                  <a:ext uri="{FF2B5EF4-FFF2-40B4-BE49-F238E27FC236}">
                    <a16:creationId xmlns:a16="http://schemas.microsoft.com/office/drawing/2014/main" id="{2EFD37C9-9386-4055-89A4-1863E8C06156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385233" y="5118101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33" name="Freeform 37">
                <a:extLst>
                  <a:ext uri="{FF2B5EF4-FFF2-40B4-BE49-F238E27FC236}">
                    <a16:creationId xmlns:a16="http://schemas.microsoft.com/office/drawing/2014/main" id="{63DB71AB-809F-4204-824E-B78D40C1E232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464608" y="5299075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ADC9D47-4147-48BA-877D-A42148765A84}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72533" y="0"/>
              <a:ext cx="598488" cy="1981201"/>
              <a:chOff x="194733" y="0"/>
              <a:chExt cx="598488" cy="1981201"/>
            </a:xfrm>
          </p:grpSpPr>
          <p:sp>
            <p:nvSpPr>
              <p:cNvPr id="24" name="Freeform 35">
                <a:extLst>
                  <a:ext uri="{FF2B5EF4-FFF2-40B4-BE49-F238E27FC236}">
                    <a16:creationId xmlns:a16="http://schemas.microsoft.com/office/drawing/2014/main" id="{39FDE9B4-6C4E-446A-BD52-7F201154EE49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285221" y="0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25" name="Freeform 36">
                <a:extLst>
                  <a:ext uri="{FF2B5EF4-FFF2-40B4-BE49-F238E27FC236}">
                    <a16:creationId xmlns:a16="http://schemas.microsoft.com/office/drawing/2014/main" id="{1F3BEEC2-56BA-4F2A-8773-A97A55160E15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526521" y="1141413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26" name="Freeform 38">
                <a:extLst>
                  <a:ext uri="{FF2B5EF4-FFF2-40B4-BE49-F238E27FC236}">
                    <a16:creationId xmlns:a16="http://schemas.microsoft.com/office/drawing/2014/main" id="{53851CE2-9D59-4593-A63A-17D1C6D86C0D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389996" y="1792288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27" name="Freeform 39">
                <a:extLst>
                  <a:ext uri="{FF2B5EF4-FFF2-40B4-BE49-F238E27FC236}">
                    <a16:creationId xmlns:a16="http://schemas.microsoft.com/office/drawing/2014/main" id="{F818EF51-1A96-481F-9C3A-18E97869355B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94733" y="0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28" name="Freeform 40">
                <a:extLst>
                  <a:ext uri="{FF2B5EF4-FFF2-40B4-BE49-F238E27FC236}">
                    <a16:creationId xmlns:a16="http://schemas.microsoft.com/office/drawing/2014/main" id="{04BA4BDD-0F37-41B4-B8FC-29FF1ADEFA62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02721" y="24288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29" name="Rectangle 41">
                <a:extLst>
                  <a:ext uri="{FF2B5EF4-FFF2-40B4-BE49-F238E27FC236}">
                    <a16:creationId xmlns:a16="http://schemas.microsoft.com/office/drawing/2014/main" id="{7ADF6EC1-8B68-40C8-AE96-64FA7FCB6FA8}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93208" y="0"/>
                <a:ext cx="23813" cy="252413"/>
              </a:xfrm>
              <a:prstGeom prst="rect">
                <a:avLst/>
              </a:pr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</p:grpSp>
      </p:grpSp>
      <p:pic>
        <p:nvPicPr>
          <p:cNvPr id="47" name="Grafik 46" descr="Ein Bild, das Wand, drinnen, Puppe, Spielzeug enthält.&#10;&#10;Mit hoher Zuverlässigkeit generierte Beschreibung">
            <a:extLst>
              <a:ext uri="{FF2B5EF4-FFF2-40B4-BE49-F238E27FC236}">
                <a16:creationId xmlns:a16="http://schemas.microsoft.com/office/drawing/2014/main" id="{09996561-A9AC-4102-B215-372902A502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16306" y="900906"/>
            <a:ext cx="2031813" cy="4441371"/>
          </a:xfrm>
          <a:prstGeom prst="rect">
            <a:avLst/>
          </a:prstGeom>
        </p:spPr>
      </p:pic>
      <p:sp>
        <p:nvSpPr>
          <p:cNvPr id="48" name="Inhaltsplatzhalter 2">
            <a:extLst>
              <a:ext uri="{FF2B5EF4-FFF2-40B4-BE49-F238E27FC236}">
                <a16:creationId xmlns:a16="http://schemas.microsoft.com/office/drawing/2014/main" id="{090F5039-55FF-4542-9F0A-2DA74E3614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9576" y="5347711"/>
            <a:ext cx="2487799" cy="614817"/>
          </a:xfrm>
        </p:spPr>
        <p:txBody>
          <a:bodyPr anchor="ctr">
            <a:normAutofit fontScale="92500" lnSpcReduction="20000"/>
          </a:bodyPr>
          <a:lstStyle/>
          <a:p>
            <a:pPr marL="0" indent="0">
              <a:buSzPct val="80000"/>
              <a:buNone/>
            </a:pPr>
            <a:r>
              <a:rPr lang="de-DE" sz="1800" dirty="0"/>
              <a:t>Charakter 2:</a:t>
            </a:r>
            <a:br>
              <a:rPr lang="de-DE" sz="1800" dirty="0"/>
            </a:br>
            <a:r>
              <a:rPr lang="de-DE" sz="1800" dirty="0"/>
              <a:t>3D-Modell</a:t>
            </a:r>
          </a:p>
        </p:txBody>
      </p:sp>
      <p:pic>
        <p:nvPicPr>
          <p:cNvPr id="50" name="Grafik 49" descr="Ein Bild, das Strichzeichnung enthält.&#10;&#10;Mit sehr hoher Zuverlässigkeit generierte Beschreibung">
            <a:extLst>
              <a:ext uri="{FF2B5EF4-FFF2-40B4-BE49-F238E27FC236}">
                <a16:creationId xmlns:a16="http://schemas.microsoft.com/office/drawing/2014/main" id="{7B5F0280-28EC-4F71-A637-6BDE3E0896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54395" y="900906"/>
            <a:ext cx="2058525" cy="4441371"/>
          </a:xfrm>
          <a:prstGeom prst="rect">
            <a:avLst/>
          </a:prstGeom>
        </p:spPr>
      </p:pic>
      <p:sp>
        <p:nvSpPr>
          <p:cNvPr id="51" name="Inhaltsplatzhalter 2">
            <a:extLst>
              <a:ext uri="{FF2B5EF4-FFF2-40B4-BE49-F238E27FC236}">
                <a16:creationId xmlns:a16="http://schemas.microsoft.com/office/drawing/2014/main" id="{D49BC4E9-882A-4FC4-A982-B41595C6EE83}"/>
              </a:ext>
            </a:extLst>
          </p:cNvPr>
          <p:cNvSpPr txBox="1">
            <a:spLocks/>
          </p:cNvSpPr>
          <p:nvPr/>
        </p:nvSpPr>
        <p:spPr>
          <a:xfrm>
            <a:off x="7243620" y="5342277"/>
            <a:ext cx="2487799" cy="6148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0000"/>
              <a:buFont typeface="Arial" panose="020B0604020202020204" pitchFamily="34" charset="0"/>
              <a:buNone/>
            </a:pPr>
            <a:r>
              <a:rPr lang="de-DE" sz="1800" dirty="0"/>
              <a:t>Gegner Fernkampfeinheit:</a:t>
            </a:r>
            <a:br>
              <a:rPr lang="de-DE" sz="1800" dirty="0"/>
            </a:br>
            <a:r>
              <a:rPr lang="de-DE" sz="1800" dirty="0"/>
              <a:t>Konzept</a:t>
            </a:r>
          </a:p>
        </p:txBody>
      </p:sp>
    </p:spTree>
    <p:extLst>
      <p:ext uri="{BB962C8B-B14F-4D97-AF65-F5344CB8AC3E}">
        <p14:creationId xmlns:p14="http://schemas.microsoft.com/office/powerpoint/2010/main" val="39502696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68961809-266D-4B4D-BE74-84C1B3CD6F28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3" name="Rectangle 12">
              <a:extLst>
                <a:ext uri="{FF2B5EF4-FFF2-40B4-BE49-F238E27FC236}">
                  <a16:creationId xmlns:a16="http://schemas.microsoft.com/office/drawing/2014/main" id="{A14E90A2-C55C-4A5B-A1CA-600A3ADCEE2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2" descr="Ein Bild, das Elektronik enthält.&#10;&#10;Mit hoher Zuverlässigkeit generierte Beschreibung">
              <a:extLst>
                <a:ext uri="{FF2B5EF4-FFF2-40B4-BE49-F238E27FC236}">
                  <a16:creationId xmlns:a16="http://schemas.microsoft.com/office/drawing/2014/main" id="{5C269CFD-5B02-4090-8D3A-DF39B5F4C353}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p14="http://schemas.microsoft.com/office/powerpoint/2010/main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7" name="Grafik 6" descr="Ein Bild, das drinnen, Boden, Tisch, alt enthält.&#10;&#10;Mit sehr hoher Zuverlässigkeit generierte Beschreibung">
            <a:extLst>
              <a:ext uri="{FF2B5EF4-FFF2-40B4-BE49-F238E27FC236}">
                <a16:creationId xmlns:a16="http://schemas.microsoft.com/office/drawing/2014/main" id="{54B51AB8-80D4-4AC7-A9A0-5BA44CFB2DC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30000"/>
            <a:extLst/>
          </a:blip>
          <a:srcRect t="5783" b="13258"/>
          <a:stretch/>
        </p:blipFill>
        <p:spPr>
          <a:xfrm>
            <a:off x="3611" y="10"/>
            <a:ext cx="12188389" cy="6857990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B2086F72-9495-4DC4-839B-72567BA8D619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235200"/>
            <a:ext cx="10982062" cy="2396067"/>
            <a:chOff x="605895" y="2235200"/>
            <a:chExt cx="10982062" cy="2396067"/>
          </a:xfrm>
        </p:grpSpPr>
        <p:sp>
          <p:nvSpPr>
            <p:cNvPr id="17" name="Round Diagonal Corner Rectangle 7">
              <a:extLst>
                <a:ext uri="{FF2B5EF4-FFF2-40B4-BE49-F238E27FC236}">
                  <a16:creationId xmlns:a16="http://schemas.microsoft.com/office/drawing/2014/main" id="{80C915C2-7A87-4547-97CA-A14D39AB28A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82333" y="2235200"/>
              <a:ext cx="7027334" cy="2396067"/>
            </a:xfrm>
            <a:prstGeom prst="round2DiagRect">
              <a:avLst>
                <a:gd name="adj1" fmla="val 9246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7C3B34D4-8ACE-49A6-A4B3-29916A53B5AD}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5895" y="2900097"/>
              <a:ext cx="10982062" cy="1211524"/>
              <a:chOff x="605895" y="2900097"/>
              <a:chExt cx="10982062" cy="1211524"/>
            </a:xfrm>
          </p:grpSpPr>
          <p:sp>
            <p:nvSpPr>
              <p:cNvPr id="19" name="Freeform 32">
                <a:extLst>
                  <a:ext uri="{FF2B5EF4-FFF2-40B4-BE49-F238E27FC236}">
                    <a16:creationId xmlns:a16="http://schemas.microsoft.com/office/drawing/2014/main" id="{5516CB95-0B27-48B5-AADE-72B57A6C7985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9653587" y="33797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20" name="Freeform 33">
                <a:extLst>
                  <a:ext uri="{FF2B5EF4-FFF2-40B4-BE49-F238E27FC236}">
                    <a16:creationId xmlns:a16="http://schemas.microsoft.com/office/drawing/2014/main" id="{5E314680-0A6F-49E3-8019-9616313D830C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078244" y="33107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21" name="Freeform 34">
                <a:extLst>
                  <a:ext uri="{FF2B5EF4-FFF2-40B4-BE49-F238E27FC236}">
                    <a16:creationId xmlns:a16="http://schemas.microsoft.com/office/drawing/2014/main" id="{E822FA8D-1CAD-48AC-8AAF-AC9B13E44127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1146631" y="35742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22" name="Freeform 37">
                <a:extLst>
                  <a:ext uri="{FF2B5EF4-FFF2-40B4-BE49-F238E27FC236}">
                    <a16:creationId xmlns:a16="http://schemas.microsoft.com/office/drawing/2014/main" id="{B1780F53-5CB6-4C66-BE5C-CBB98ACBC425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230644" y="30345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23" name="Freeform 35">
                <a:extLst>
                  <a:ext uri="{FF2B5EF4-FFF2-40B4-BE49-F238E27FC236}">
                    <a16:creationId xmlns:a16="http://schemas.microsoft.com/office/drawing/2014/main" id="{781B98D4-7596-46BD-BB6D-0FAA51C38C7C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034587" y="25627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24" name="Freeform 36">
                <a:extLst>
                  <a:ext uri="{FF2B5EF4-FFF2-40B4-BE49-F238E27FC236}">
                    <a16:creationId xmlns:a16="http://schemas.microsoft.com/office/drawing/2014/main" id="{68558D61-DFBE-4A2C-8DBD-43BAFA68DDEF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747375" y="32326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25" name="Freeform 38">
                <a:extLst>
                  <a:ext uri="{FF2B5EF4-FFF2-40B4-BE49-F238E27FC236}">
                    <a16:creationId xmlns:a16="http://schemas.microsoft.com/office/drawing/2014/main" id="{5646C634-CAD3-432B-BD41-CDE0F526E626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1399044" y="30953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26" name="Freeform 39">
                <a:extLst>
                  <a:ext uri="{FF2B5EF4-FFF2-40B4-BE49-F238E27FC236}">
                    <a16:creationId xmlns:a16="http://schemas.microsoft.com/office/drawing/2014/main" id="{72B91DC4-A905-421C-B77D-3AB7CA3AC238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353675" y="21531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27" name="Freeform 40">
                <a:extLst>
                  <a:ext uri="{FF2B5EF4-FFF2-40B4-BE49-F238E27FC236}">
                    <a16:creationId xmlns:a16="http://schemas.microsoft.com/office/drawing/2014/main" id="{7A50FBDE-0FD3-4C3E-AB4C-40DD78E1AADF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848850" y="33088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28" name="Rectangle 41">
                <a:extLst>
                  <a:ext uri="{FF2B5EF4-FFF2-40B4-BE49-F238E27FC236}">
                    <a16:creationId xmlns:a16="http://schemas.microsoft.com/office/drawing/2014/main" id="{10793947-01A9-45E9-9C1A-D96D5B220E19}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721056" y="32842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29" name="Freeform 32">
                <a:extLst>
                  <a:ext uri="{FF2B5EF4-FFF2-40B4-BE49-F238E27FC236}">
                    <a16:creationId xmlns:a16="http://schemas.microsoft.com/office/drawing/2014/main" id="{BF30035C-FBC7-40B2-B089-084EA4677BA4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2122751" y="35321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30" name="Freeform 33">
                <a:extLst>
                  <a:ext uri="{FF2B5EF4-FFF2-40B4-BE49-F238E27FC236}">
                    <a16:creationId xmlns:a16="http://schemas.microsoft.com/office/drawing/2014/main" id="{F3C7515F-9B43-411B-8D60-C38FA83FABB5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958445" y="34631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31" name="Freeform 34">
                <a:extLst>
                  <a:ext uri="{FF2B5EF4-FFF2-40B4-BE49-F238E27FC236}">
                    <a16:creationId xmlns:a16="http://schemas.microsoft.com/office/drawing/2014/main" id="{709B1F65-34E0-401F-8C78-A5058C84BE6C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858308" y="37266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32" name="Freeform 37">
                <a:extLst>
                  <a:ext uri="{FF2B5EF4-FFF2-40B4-BE49-F238E27FC236}">
                    <a16:creationId xmlns:a16="http://schemas.microsoft.com/office/drawing/2014/main" id="{BECD5C03-173E-4590-BD11-26241C59C4A9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658407" y="31869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33" name="Freeform 35">
                <a:extLst>
                  <a:ext uri="{FF2B5EF4-FFF2-40B4-BE49-F238E27FC236}">
                    <a16:creationId xmlns:a16="http://schemas.microsoft.com/office/drawing/2014/main" id="{14931415-56EE-4E4A-8832-D570F574502C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860814" y="27151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34" name="Freeform 36">
                <a:extLst>
                  <a:ext uri="{FF2B5EF4-FFF2-40B4-BE49-F238E27FC236}">
                    <a16:creationId xmlns:a16="http://schemas.microsoft.com/office/drawing/2014/main" id="{D881F11B-638D-4FEE-B212-B921A4C6D5B5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289314" y="33850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35" name="Freeform 38">
                <a:extLst>
                  <a:ext uri="{FF2B5EF4-FFF2-40B4-BE49-F238E27FC236}">
                    <a16:creationId xmlns:a16="http://schemas.microsoft.com/office/drawing/2014/main" id="{2EC82DB3-9325-44B9-81C1-933CFF0F13B4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605895" y="32477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36" name="Freeform 39">
                <a:extLst>
                  <a:ext uri="{FF2B5EF4-FFF2-40B4-BE49-F238E27FC236}">
                    <a16:creationId xmlns:a16="http://schemas.microsoft.com/office/drawing/2014/main" id="{F3F62819-5FD5-4BB4-9FB1-9F1D5F2C6673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532202" y="23055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37" name="Freeform 40">
                <a:extLst>
                  <a:ext uri="{FF2B5EF4-FFF2-40B4-BE49-F238E27FC236}">
                    <a16:creationId xmlns:a16="http://schemas.microsoft.com/office/drawing/2014/main" id="{003B73B7-62FB-478B-823D-DDB5BFC40B41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154501" y="34612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38" name="Rectangle 41">
                <a:extLst>
                  <a:ext uri="{FF2B5EF4-FFF2-40B4-BE49-F238E27FC236}">
                    <a16:creationId xmlns:a16="http://schemas.microsoft.com/office/drawing/2014/main" id="{19F16A31-F5A3-45EF-AD4B-500C660849E2}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448983" y="34366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</p:grp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B6B7DE96-D529-4C1A-A7DE-CEC2D63488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794" y="3063869"/>
            <a:ext cx="6858000" cy="687648"/>
          </a:xfrm>
        </p:spPr>
        <p:txBody>
          <a:bodyPr>
            <a:normAutofit/>
          </a:bodyPr>
          <a:lstStyle/>
          <a:p>
            <a:pPr algn="ctr">
              <a:buSzPct val="80000"/>
            </a:pPr>
            <a:r>
              <a:rPr lang="de-DE" sz="3600" dirty="0"/>
              <a:t>Nun zum Spiel</a:t>
            </a:r>
          </a:p>
        </p:txBody>
      </p:sp>
    </p:spTree>
    <p:extLst>
      <p:ext uri="{BB962C8B-B14F-4D97-AF65-F5344CB8AC3E}">
        <p14:creationId xmlns:p14="http://schemas.microsoft.com/office/powerpoint/2010/main" val="24926807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altkreis">
  <a:themeElements>
    <a:clrScheme name="Gelb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Schaltkreis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chaltkreis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TM04033919[[fn=Schaltkreis]]</Template>
  <TotalTime>0</TotalTime>
  <Words>94</Words>
  <Application>Microsoft Office PowerPoint</Application>
  <PresentationFormat>Breitbild</PresentationFormat>
  <Paragraphs>31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Tw Cen MT</vt:lpstr>
      <vt:lpstr>Schaltkreis</vt:lpstr>
      <vt:lpstr>Meilenstein 1</vt:lpstr>
      <vt:lpstr>Ziele MS 1</vt:lpstr>
      <vt:lpstr>Weitere Fortschritte</vt:lpstr>
      <vt:lpstr>Statuseffekte</vt:lpstr>
      <vt:lpstr>Charakter 1: Gunslinger</vt:lpstr>
      <vt:lpstr>Gegner Nahkampfeinheit</vt:lpstr>
      <vt:lpstr>Ausblick MS 2</vt:lpstr>
      <vt:lpstr>PowerPoint-Präsentation</vt:lpstr>
      <vt:lpstr>Nun zum Spiel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Corporate Identity  &amp;  Corporate Design</dc:title>
  <dc:creator>Moritz Thiele</dc:creator>
  <cp:lastModifiedBy>User</cp:lastModifiedBy>
  <cp:revision>29</cp:revision>
  <dcterms:created xsi:type="dcterms:W3CDTF">2018-03-28T17:47:55Z</dcterms:created>
  <dcterms:modified xsi:type="dcterms:W3CDTF">2018-05-30T15:23:43Z</dcterms:modified>
</cp:coreProperties>
</file>