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9"/>
  </p:notesMasterIdLst>
  <p:sldIdLst>
    <p:sldId id="293" r:id="rId2"/>
    <p:sldId id="286" r:id="rId3"/>
    <p:sldId id="287" r:id="rId4"/>
    <p:sldId id="288" r:id="rId5"/>
    <p:sldId id="289" r:id="rId6"/>
    <p:sldId id="290" r:id="rId7"/>
    <p:sldId id="291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00" autoAdjust="0"/>
  </p:normalViewPr>
  <p:slideViewPr>
    <p:cSldViewPr>
      <p:cViewPr varScale="1">
        <p:scale>
          <a:sx n="89" d="100"/>
          <a:sy n="89" d="100"/>
        </p:scale>
        <p:origin x="-21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EAFFB-3B48-4538-9E51-4774EB2E88E9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994B9-696E-4648-AF72-42B8DE3BAA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71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440" y="2129984"/>
            <a:ext cx="7773120" cy="147039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2321" y="3885528"/>
            <a:ext cx="64008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14683" indent="0" algn="ctr">
              <a:buNone/>
              <a:defRPr/>
            </a:lvl2pPr>
            <a:lvl3pPr marL="829366" indent="0" algn="ctr">
              <a:buNone/>
              <a:defRPr/>
            </a:lvl3pPr>
            <a:lvl4pPr marL="1244049" indent="0" algn="ctr">
              <a:buNone/>
              <a:defRPr/>
            </a:lvl4pPr>
            <a:lvl5pPr marL="1658732" indent="0" algn="ctr">
              <a:buNone/>
              <a:defRPr/>
            </a:lvl5pPr>
            <a:lvl6pPr marL="2073416" indent="0" algn="ctr">
              <a:buNone/>
              <a:defRPr/>
            </a:lvl6pPr>
            <a:lvl7pPr marL="2488099" indent="0" algn="ctr">
              <a:buNone/>
              <a:defRPr/>
            </a:lvl7pPr>
            <a:lvl8pPr marL="2902782" indent="0" algn="ctr">
              <a:buNone/>
              <a:defRPr/>
            </a:lvl8pPr>
            <a:lvl9pPr marL="3317465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>
          <a:xfrm>
            <a:off x="6556321" y="6247377"/>
            <a:ext cx="2126880" cy="469489"/>
          </a:xfrm>
          <a:prstGeom prst="rect">
            <a:avLst/>
          </a:prstGeom>
        </p:spPr>
        <p:txBody>
          <a:bodyPr lIns="82936" tIns="41469" rIns="82936" bIns="41469"/>
          <a:lstStyle>
            <a:lvl1pPr>
              <a:defRPr/>
            </a:lvl1pPr>
          </a:lstStyle>
          <a:p>
            <a:endParaRPr lang="de-AT" altLang="de-DE"/>
          </a:p>
          <a:p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49042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>
          <a:xfrm>
            <a:off x="6556321" y="6247377"/>
            <a:ext cx="2126880" cy="469489"/>
          </a:xfrm>
          <a:prstGeom prst="rect">
            <a:avLst/>
          </a:prstGeom>
        </p:spPr>
        <p:txBody>
          <a:bodyPr lIns="82936" tIns="41469" rIns="82936" bIns="41469"/>
          <a:lstStyle>
            <a:lvl1pPr>
              <a:defRPr/>
            </a:lvl1pPr>
          </a:lstStyle>
          <a:p>
            <a:endParaRPr lang="de-AT" altLang="de-DE"/>
          </a:p>
          <a:p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81891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8320" y="273630"/>
            <a:ext cx="2056320" cy="585565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6482" y="273630"/>
            <a:ext cx="6033600" cy="585565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>
          <a:xfrm>
            <a:off x="6556321" y="6247377"/>
            <a:ext cx="2126880" cy="469489"/>
          </a:xfrm>
          <a:prstGeom prst="rect">
            <a:avLst/>
          </a:prstGeom>
        </p:spPr>
        <p:txBody>
          <a:bodyPr lIns="82936" tIns="41469" rIns="82936" bIns="41469"/>
          <a:lstStyle>
            <a:lvl1pPr>
              <a:defRPr/>
            </a:lvl1pPr>
          </a:lstStyle>
          <a:p>
            <a:endParaRPr lang="de-AT" altLang="de-DE"/>
          </a:p>
          <a:p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430835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bil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1407" y="1"/>
            <a:ext cx="8799725" cy="721762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>
            <a:normAutofit/>
          </a:bodyPr>
          <a:lstStyle>
            <a:lvl1pPr algn="ctr">
              <a:defRPr sz="2800" spc="303" baseline="0">
                <a:solidFill>
                  <a:schemeClr val="tx1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1407" y="902245"/>
            <a:ext cx="8799725" cy="505351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  <a:effectLst/>
              </a:defRPr>
            </a:lvl1pPr>
            <a:lvl2pPr algn="l">
              <a:defRPr baseline="0">
                <a:solidFill>
                  <a:schemeClr val="tx1"/>
                </a:solidFill>
                <a:effectLst/>
              </a:defRPr>
            </a:lvl2pPr>
            <a:lvl3pPr algn="l">
              <a:defRPr baseline="0">
                <a:solidFill>
                  <a:schemeClr val="tx1"/>
                </a:solidFill>
                <a:effectLst/>
              </a:defRPr>
            </a:lvl3pPr>
            <a:lvl4pPr algn="l">
              <a:defRPr baseline="0">
                <a:solidFill>
                  <a:schemeClr val="tx1"/>
                </a:solidFill>
                <a:effectLst/>
              </a:defRPr>
            </a:lvl4pPr>
            <a:lvl5pPr algn="l">
              <a:defRPr baseline="0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4066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>
          <a:xfrm>
            <a:off x="6556321" y="6247377"/>
            <a:ext cx="2126880" cy="469489"/>
          </a:xfrm>
          <a:prstGeom prst="rect">
            <a:avLst/>
          </a:prstGeom>
        </p:spPr>
        <p:txBody>
          <a:bodyPr lIns="82936" tIns="41469" rIns="82936" bIns="41469"/>
          <a:lstStyle>
            <a:lvl1pPr>
              <a:defRPr/>
            </a:lvl1pPr>
          </a:lstStyle>
          <a:p>
            <a:endParaRPr lang="de-AT" altLang="de-DE"/>
          </a:p>
          <a:p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78501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880" y="4406864"/>
            <a:ext cx="7771680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880" y="2906225"/>
            <a:ext cx="7771680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683" indent="0">
              <a:buNone/>
              <a:defRPr sz="1600"/>
            </a:lvl2pPr>
            <a:lvl3pPr marL="829366" indent="0">
              <a:buNone/>
              <a:defRPr sz="1500"/>
            </a:lvl3pPr>
            <a:lvl4pPr marL="1244049" indent="0">
              <a:buNone/>
              <a:defRPr sz="1300"/>
            </a:lvl4pPr>
            <a:lvl5pPr marL="1658732" indent="0">
              <a:buNone/>
              <a:defRPr sz="1300"/>
            </a:lvl5pPr>
            <a:lvl6pPr marL="2073416" indent="0">
              <a:buNone/>
              <a:defRPr sz="1300"/>
            </a:lvl6pPr>
            <a:lvl7pPr marL="2488099" indent="0">
              <a:buNone/>
              <a:defRPr sz="1300"/>
            </a:lvl7pPr>
            <a:lvl8pPr marL="2902782" indent="0">
              <a:buNone/>
              <a:defRPr sz="1300"/>
            </a:lvl8pPr>
            <a:lvl9pPr marL="3317465" indent="0">
              <a:buNone/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>
          <a:xfrm>
            <a:off x="6556321" y="6247377"/>
            <a:ext cx="2126880" cy="469489"/>
          </a:xfrm>
          <a:prstGeom prst="rect">
            <a:avLst/>
          </a:prstGeom>
        </p:spPr>
        <p:txBody>
          <a:bodyPr lIns="82936" tIns="41469" rIns="82936" bIns="41469"/>
          <a:lstStyle>
            <a:lvl1pPr>
              <a:defRPr/>
            </a:lvl1pPr>
          </a:lstStyle>
          <a:p>
            <a:endParaRPr lang="de-AT" altLang="de-DE"/>
          </a:p>
          <a:p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1103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6481" y="1604330"/>
            <a:ext cx="4044960" cy="452495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9680" y="1604330"/>
            <a:ext cx="4044960" cy="452495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0"/>
          </p:nvPr>
        </p:nvSpPr>
        <p:spPr>
          <a:xfrm>
            <a:off x="6556321" y="6247377"/>
            <a:ext cx="2126880" cy="469489"/>
          </a:xfrm>
          <a:prstGeom prst="rect">
            <a:avLst/>
          </a:prstGeom>
        </p:spPr>
        <p:txBody>
          <a:bodyPr lIns="82936" tIns="41469" rIns="82936" bIns="41469"/>
          <a:lstStyle>
            <a:lvl1pPr>
              <a:defRPr/>
            </a:lvl1pPr>
          </a:lstStyle>
          <a:p>
            <a:endParaRPr lang="de-AT" altLang="de-DE"/>
          </a:p>
          <a:p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65196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922" y="275071"/>
            <a:ext cx="82296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920" y="1535201"/>
            <a:ext cx="403920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683" indent="0">
              <a:buNone/>
              <a:defRPr sz="1800" b="1"/>
            </a:lvl2pPr>
            <a:lvl3pPr marL="829366" indent="0">
              <a:buNone/>
              <a:defRPr sz="1600" b="1"/>
            </a:lvl3pPr>
            <a:lvl4pPr marL="1244049" indent="0">
              <a:buNone/>
              <a:defRPr sz="1500" b="1"/>
            </a:lvl4pPr>
            <a:lvl5pPr marL="1658732" indent="0">
              <a:buNone/>
              <a:defRPr sz="1500" b="1"/>
            </a:lvl5pPr>
            <a:lvl6pPr marL="2073416" indent="0">
              <a:buNone/>
              <a:defRPr sz="1500" b="1"/>
            </a:lvl6pPr>
            <a:lvl7pPr marL="2488099" indent="0">
              <a:buNone/>
              <a:defRPr sz="1500" b="1"/>
            </a:lvl7pPr>
            <a:lvl8pPr marL="2902782" indent="0">
              <a:buNone/>
              <a:defRPr sz="1500" b="1"/>
            </a:lvl8pPr>
            <a:lvl9pPr marL="3317465" indent="0">
              <a:buNone/>
              <a:defRPr sz="15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920" y="2174628"/>
            <a:ext cx="403920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442" y="1535201"/>
            <a:ext cx="404208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683" indent="0">
              <a:buNone/>
              <a:defRPr sz="1800" b="1"/>
            </a:lvl2pPr>
            <a:lvl3pPr marL="829366" indent="0">
              <a:buNone/>
              <a:defRPr sz="1600" b="1"/>
            </a:lvl3pPr>
            <a:lvl4pPr marL="1244049" indent="0">
              <a:buNone/>
              <a:defRPr sz="1500" b="1"/>
            </a:lvl4pPr>
            <a:lvl5pPr marL="1658732" indent="0">
              <a:buNone/>
              <a:defRPr sz="1500" b="1"/>
            </a:lvl5pPr>
            <a:lvl6pPr marL="2073416" indent="0">
              <a:buNone/>
              <a:defRPr sz="1500" b="1"/>
            </a:lvl6pPr>
            <a:lvl7pPr marL="2488099" indent="0">
              <a:buNone/>
              <a:defRPr sz="1500" b="1"/>
            </a:lvl7pPr>
            <a:lvl8pPr marL="2902782" indent="0">
              <a:buNone/>
              <a:defRPr sz="1500" b="1"/>
            </a:lvl8pPr>
            <a:lvl9pPr marL="3317465" indent="0">
              <a:buNone/>
              <a:defRPr sz="15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442" y="2174628"/>
            <a:ext cx="404208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0"/>
          </p:nvPr>
        </p:nvSpPr>
        <p:spPr>
          <a:xfrm>
            <a:off x="6556321" y="6247377"/>
            <a:ext cx="2126880" cy="469489"/>
          </a:xfrm>
          <a:prstGeom prst="rect">
            <a:avLst/>
          </a:prstGeom>
        </p:spPr>
        <p:txBody>
          <a:bodyPr lIns="82936" tIns="41469" rIns="82936" bIns="41469"/>
          <a:lstStyle>
            <a:lvl1pPr>
              <a:defRPr/>
            </a:lvl1pPr>
          </a:lstStyle>
          <a:p>
            <a:endParaRPr lang="de-AT" altLang="de-DE"/>
          </a:p>
          <a:p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84005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idx="10"/>
          </p:nvPr>
        </p:nvSpPr>
        <p:spPr>
          <a:xfrm>
            <a:off x="6556321" y="6247377"/>
            <a:ext cx="2126880" cy="469489"/>
          </a:xfrm>
          <a:prstGeom prst="rect">
            <a:avLst/>
          </a:prstGeom>
        </p:spPr>
        <p:txBody>
          <a:bodyPr lIns="82936" tIns="41469" rIns="82936" bIns="41469"/>
          <a:lstStyle>
            <a:lvl1pPr>
              <a:defRPr/>
            </a:lvl1pPr>
          </a:lstStyle>
          <a:p>
            <a:endParaRPr lang="de-AT" altLang="de-DE"/>
          </a:p>
          <a:p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25404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idx="10"/>
          </p:nvPr>
        </p:nvSpPr>
        <p:spPr>
          <a:xfrm>
            <a:off x="6556321" y="6247377"/>
            <a:ext cx="2126880" cy="469489"/>
          </a:xfrm>
          <a:prstGeom prst="rect">
            <a:avLst/>
          </a:prstGeom>
        </p:spPr>
        <p:txBody>
          <a:bodyPr lIns="82936" tIns="41469" rIns="82936" bIns="41469"/>
          <a:lstStyle>
            <a:lvl1pPr>
              <a:defRPr/>
            </a:lvl1pPr>
          </a:lstStyle>
          <a:p>
            <a:endParaRPr lang="de-AT" altLang="de-DE"/>
          </a:p>
          <a:p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93420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3008160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522" y="273630"/>
            <a:ext cx="5112000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920" y="1434392"/>
            <a:ext cx="300816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14683" indent="0">
              <a:buNone/>
              <a:defRPr sz="1100"/>
            </a:lvl2pPr>
            <a:lvl3pPr marL="829366" indent="0">
              <a:buNone/>
              <a:defRPr sz="900"/>
            </a:lvl3pPr>
            <a:lvl4pPr marL="1244049" indent="0">
              <a:buNone/>
              <a:defRPr sz="800"/>
            </a:lvl4pPr>
            <a:lvl5pPr marL="1658732" indent="0">
              <a:buNone/>
              <a:defRPr sz="800"/>
            </a:lvl5pPr>
            <a:lvl6pPr marL="2073416" indent="0">
              <a:buNone/>
              <a:defRPr sz="800"/>
            </a:lvl6pPr>
            <a:lvl7pPr marL="2488099" indent="0">
              <a:buNone/>
              <a:defRPr sz="800"/>
            </a:lvl7pPr>
            <a:lvl8pPr marL="2902782" indent="0">
              <a:buNone/>
              <a:defRPr sz="800"/>
            </a:lvl8pPr>
            <a:lvl9pPr marL="3317465" indent="0">
              <a:buNone/>
              <a:defRPr sz="8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0"/>
          </p:nvPr>
        </p:nvSpPr>
        <p:spPr>
          <a:xfrm>
            <a:off x="6556321" y="6247377"/>
            <a:ext cx="2126880" cy="469489"/>
          </a:xfrm>
          <a:prstGeom prst="rect">
            <a:avLst/>
          </a:prstGeom>
        </p:spPr>
        <p:txBody>
          <a:bodyPr lIns="82936" tIns="41469" rIns="82936" bIns="41469"/>
          <a:lstStyle>
            <a:lvl1pPr>
              <a:defRPr/>
            </a:lvl1pPr>
          </a:lstStyle>
          <a:p>
            <a:endParaRPr lang="de-AT" altLang="de-DE"/>
          </a:p>
          <a:p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6932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802" y="4800026"/>
            <a:ext cx="54864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802" y="612065"/>
            <a:ext cx="54864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14683" indent="0">
              <a:buNone/>
              <a:defRPr sz="2500"/>
            </a:lvl2pPr>
            <a:lvl3pPr marL="829366" indent="0">
              <a:buNone/>
              <a:defRPr sz="2200"/>
            </a:lvl3pPr>
            <a:lvl4pPr marL="1244049" indent="0">
              <a:buNone/>
              <a:defRPr sz="1800"/>
            </a:lvl4pPr>
            <a:lvl5pPr marL="1658732" indent="0">
              <a:buNone/>
              <a:defRPr sz="1800"/>
            </a:lvl5pPr>
            <a:lvl6pPr marL="2073416" indent="0">
              <a:buNone/>
              <a:defRPr sz="1800"/>
            </a:lvl6pPr>
            <a:lvl7pPr marL="2488099" indent="0">
              <a:buNone/>
              <a:defRPr sz="1800"/>
            </a:lvl7pPr>
            <a:lvl8pPr marL="2902782" indent="0">
              <a:buNone/>
              <a:defRPr sz="1800"/>
            </a:lvl8pPr>
            <a:lvl9pPr marL="3317465" indent="0">
              <a:buNone/>
              <a:defRPr sz="18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802" y="5367444"/>
            <a:ext cx="54864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14683" indent="0">
              <a:buNone/>
              <a:defRPr sz="1100"/>
            </a:lvl2pPr>
            <a:lvl3pPr marL="829366" indent="0">
              <a:buNone/>
              <a:defRPr sz="900"/>
            </a:lvl3pPr>
            <a:lvl4pPr marL="1244049" indent="0">
              <a:buNone/>
              <a:defRPr sz="800"/>
            </a:lvl4pPr>
            <a:lvl5pPr marL="1658732" indent="0">
              <a:buNone/>
              <a:defRPr sz="800"/>
            </a:lvl5pPr>
            <a:lvl6pPr marL="2073416" indent="0">
              <a:buNone/>
              <a:defRPr sz="800"/>
            </a:lvl6pPr>
            <a:lvl7pPr marL="2488099" indent="0">
              <a:buNone/>
              <a:defRPr sz="800"/>
            </a:lvl7pPr>
            <a:lvl8pPr marL="2902782" indent="0">
              <a:buNone/>
              <a:defRPr sz="800"/>
            </a:lvl8pPr>
            <a:lvl9pPr marL="3317465" indent="0">
              <a:buNone/>
              <a:defRPr sz="8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0"/>
          </p:nvPr>
        </p:nvSpPr>
        <p:spPr>
          <a:xfrm>
            <a:off x="6556321" y="6247377"/>
            <a:ext cx="2126880" cy="469489"/>
          </a:xfrm>
          <a:prstGeom prst="rect">
            <a:avLst/>
          </a:prstGeom>
        </p:spPr>
        <p:txBody>
          <a:bodyPr lIns="82936" tIns="41469" rIns="82936" bIns="41469"/>
          <a:lstStyle>
            <a:lvl1pPr>
              <a:defRPr/>
            </a:lvl1pPr>
          </a:lstStyle>
          <a:p>
            <a:endParaRPr lang="de-AT" altLang="de-DE"/>
          </a:p>
          <a:p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30203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" y="0"/>
            <a:ext cx="9143744" cy="6858000"/>
          </a:xfrm>
          <a:prstGeom prst="rect">
            <a:avLst/>
          </a:prstGeom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6481" y="273629"/>
            <a:ext cx="8228160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das Format des Titeltextes zu bearbeiten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6481" y="1604329"/>
            <a:ext cx="8228160" cy="452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754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die Formate des Gliederungstextes zu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Siebente Gliederungsebene</a:t>
            </a:r>
          </a:p>
          <a:p>
            <a:pPr lvl="4"/>
            <a:r>
              <a:rPr lang="en-GB" altLang="de-DE" smtClean="0"/>
              <a:t>Achte Gliederungsebene</a:t>
            </a:r>
          </a:p>
          <a:p>
            <a:pPr lvl="4"/>
            <a:r>
              <a:rPr lang="en-GB" altLang="de-DE" smtClean="0"/>
              <a:t>Neunte Gliederungsebene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F122DA5F-F369-425E-9800-5E085E2248B1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6" y="6303271"/>
            <a:ext cx="734077" cy="43529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5F1B4320-4208-4F94-8ACA-7CFD09946D5A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279" y="6392419"/>
            <a:ext cx="2245311" cy="36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9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l" defTabSz="407526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marL="673930" indent="-259204" algn="l" defTabSz="407526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S Gothic" charset="-128"/>
        </a:defRPr>
      </a:lvl2pPr>
      <a:lvl3pPr marL="1036815" indent="-207363" algn="l" defTabSz="407526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S Gothic" charset="-128"/>
        </a:defRPr>
      </a:lvl3pPr>
      <a:lvl4pPr marL="1451541" indent="-207363" algn="l" defTabSz="407526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S Gothic" charset="-128"/>
        </a:defRPr>
      </a:lvl4pPr>
      <a:lvl5pPr marL="1866268" indent="-207363" algn="l" defTabSz="407526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S Gothic" charset="-128"/>
        </a:defRPr>
      </a:lvl5pPr>
      <a:lvl6pPr marL="2280994" indent="-207363" algn="l" defTabSz="407526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S Gothic" charset="-128"/>
        </a:defRPr>
      </a:lvl6pPr>
      <a:lvl7pPr marL="2695720" indent="-207363" algn="l" defTabSz="407526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S Gothic" charset="-128"/>
        </a:defRPr>
      </a:lvl7pPr>
      <a:lvl8pPr marL="3110446" indent="-207363" algn="l" defTabSz="407526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S Gothic" charset="-128"/>
        </a:defRPr>
      </a:lvl8pPr>
      <a:lvl9pPr marL="3525172" indent="-207363" algn="l" defTabSz="407526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ea typeface="MS Gothic" charset="-128"/>
        </a:defRPr>
      </a:lvl9pPr>
    </p:titleStyle>
    <p:bodyStyle>
      <a:lvl1pPr marL="311045" indent="-311045" algn="l" defTabSz="407526" rtl="0" fontAlgn="base" hangingPunct="0">
        <a:lnSpc>
          <a:spcPct val="87000"/>
        </a:lnSpc>
        <a:spcBef>
          <a:spcPct val="0"/>
        </a:spcBef>
        <a:spcAft>
          <a:spcPts val="1293"/>
        </a:spcAft>
        <a:buClr>
          <a:srgbClr val="000000"/>
        </a:buClr>
        <a:buSzPct val="100000"/>
        <a:buFont typeface="Times New Roman" pitchFamily="16" charset="0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673930" indent="-259204" algn="l" defTabSz="407526" rtl="0" fontAlgn="base" hangingPunct="0">
        <a:lnSpc>
          <a:spcPct val="87000"/>
        </a:lnSpc>
        <a:spcBef>
          <a:spcPct val="0"/>
        </a:spcBef>
        <a:spcAft>
          <a:spcPts val="1032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</a:defRPr>
      </a:lvl2pPr>
      <a:lvl3pPr marL="1036815" indent="-207363" algn="l" defTabSz="407526" rtl="0" fontAlgn="base" hangingPunct="0">
        <a:lnSpc>
          <a:spcPct val="87000"/>
        </a:lnSpc>
        <a:spcBef>
          <a:spcPct val="0"/>
        </a:spcBef>
        <a:spcAft>
          <a:spcPts val="77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3pPr>
      <a:lvl4pPr marL="1451541" indent="-207363" algn="l" defTabSz="407526" rtl="0" fontAlgn="base" hangingPunct="0">
        <a:lnSpc>
          <a:spcPct val="87000"/>
        </a:lnSpc>
        <a:spcBef>
          <a:spcPct val="0"/>
        </a:spcBef>
        <a:spcAft>
          <a:spcPts val="522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4pPr>
      <a:lvl5pPr marL="1866268" indent="-207363" algn="l" defTabSz="407526" rtl="0" fontAlgn="base" hangingPunct="0">
        <a:lnSpc>
          <a:spcPct val="87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5pPr>
      <a:lvl6pPr marL="2280994" indent="-207363" algn="l" defTabSz="407526" rtl="0" fontAlgn="base" hangingPunct="0">
        <a:lnSpc>
          <a:spcPct val="87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6pPr>
      <a:lvl7pPr marL="2695720" indent="-207363" algn="l" defTabSz="407526" rtl="0" fontAlgn="base" hangingPunct="0">
        <a:lnSpc>
          <a:spcPct val="87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7pPr>
      <a:lvl8pPr marL="3110446" indent="-207363" algn="l" defTabSz="407526" rtl="0" fontAlgn="base" hangingPunct="0">
        <a:lnSpc>
          <a:spcPct val="87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8pPr>
      <a:lvl9pPr marL="3525172" indent="-207363" algn="l" defTabSz="407526" rtl="0" fontAlgn="base" hangingPunct="0">
        <a:lnSpc>
          <a:spcPct val="87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/>
            <a:r>
              <a:rPr lang="de-AT" sz="8000" b="1" dirty="0" smtClean="0"/>
              <a:t>REST Services</a:t>
            </a:r>
            <a:endParaRPr lang="de-AT" sz="8000" b="1" dirty="0"/>
          </a:p>
        </p:txBody>
      </p:sp>
    </p:spTree>
    <p:extLst>
      <p:ext uri="{BB962C8B-B14F-4D97-AF65-F5344CB8AC3E}">
        <p14:creationId xmlns:p14="http://schemas.microsoft.com/office/powerpoint/2010/main" val="183618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REST (</a:t>
            </a:r>
            <a:r>
              <a:rPr lang="en-US" dirty="0"/>
              <a:t>Representational State Transfer</a:t>
            </a:r>
            <a:r>
              <a:rPr lang="de-AT" dirty="0" smtClean="0"/>
              <a:t>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Architekturstil für verteilte Systeme</a:t>
            </a:r>
            <a:endParaRPr lang="en-US" dirty="0"/>
          </a:p>
          <a:p>
            <a:r>
              <a:rPr lang="de-AT" dirty="0" smtClean="0"/>
              <a:t>Architektur von World Wide Web</a:t>
            </a:r>
            <a:r>
              <a:rPr lang="de-AT" dirty="0"/>
              <a:t> </a:t>
            </a:r>
            <a:r>
              <a:rPr lang="de-AT" dirty="0" smtClean="0"/>
              <a:t>basiert darauf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074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Designziele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Skalierbarkeit</a:t>
            </a:r>
          </a:p>
          <a:p>
            <a:r>
              <a:rPr lang="de-AT" dirty="0" smtClean="0"/>
              <a:t>Robustheit</a:t>
            </a:r>
          </a:p>
          <a:p>
            <a:r>
              <a:rPr lang="de-AT" dirty="0" smtClean="0"/>
              <a:t>Einfachheit der Interfaces</a:t>
            </a:r>
          </a:p>
          <a:p>
            <a:r>
              <a:rPr lang="de-AT" dirty="0" smtClean="0"/>
              <a:t>Unabhängigkeit der Komponenten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5000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Charakteristik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Resource</a:t>
            </a:r>
            <a:r>
              <a:rPr lang="de-AT" dirty="0" smtClean="0"/>
              <a:t>-Orientation</a:t>
            </a:r>
            <a:endParaRPr lang="de-AT" dirty="0"/>
          </a:p>
          <a:p>
            <a:pPr lvl="1"/>
            <a:r>
              <a:rPr lang="en-US" dirty="0" err="1" smtClean="0"/>
              <a:t>Ressourcen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Schlüsselelemente</a:t>
            </a:r>
            <a:r>
              <a:rPr lang="en-US" dirty="0" smtClean="0"/>
              <a:t> </a:t>
            </a:r>
            <a:r>
              <a:rPr lang="en-US" dirty="0" err="1" smtClean="0"/>
              <a:t>jedes</a:t>
            </a:r>
            <a:r>
              <a:rPr lang="en-US" dirty="0" smtClean="0"/>
              <a:t> </a:t>
            </a:r>
            <a:r>
              <a:rPr lang="en-US" dirty="0" err="1" smtClean="0"/>
              <a:t>RESTful</a:t>
            </a:r>
            <a:r>
              <a:rPr lang="en-US" dirty="0" smtClean="0"/>
              <a:t> Systems</a:t>
            </a:r>
            <a:endParaRPr lang="en-US" dirty="0"/>
          </a:p>
          <a:p>
            <a:r>
              <a:rPr lang="de-AT" dirty="0" err="1" smtClean="0"/>
              <a:t>Statelessness</a:t>
            </a:r>
            <a:endParaRPr lang="de-AT" dirty="0"/>
          </a:p>
          <a:p>
            <a:pPr lvl="1"/>
            <a:r>
              <a:rPr lang="de-AT" dirty="0" smtClean="0"/>
              <a:t>jeder Request eigenständig</a:t>
            </a:r>
            <a:endParaRPr lang="de-AT" dirty="0"/>
          </a:p>
          <a:p>
            <a:r>
              <a:rPr lang="de-AT" dirty="0" smtClean="0"/>
              <a:t>Uniform </a:t>
            </a:r>
            <a:r>
              <a:rPr lang="de-AT" dirty="0"/>
              <a:t>Interface</a:t>
            </a:r>
          </a:p>
          <a:p>
            <a:pPr lvl="1"/>
            <a:r>
              <a:rPr lang="en-US" dirty="0" err="1" smtClean="0"/>
              <a:t>Zugriff</a:t>
            </a:r>
            <a:r>
              <a:rPr lang="en-US" dirty="0" smtClean="0"/>
              <a:t> auf </a:t>
            </a:r>
            <a:r>
              <a:rPr lang="en-US" dirty="0" err="1" smtClean="0"/>
              <a:t>jede</a:t>
            </a:r>
            <a:r>
              <a:rPr lang="en-US" dirty="0" smtClean="0"/>
              <a:t> </a:t>
            </a:r>
            <a:r>
              <a:rPr lang="en-US" dirty="0" err="1" smtClean="0"/>
              <a:t>Ressource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dieselbe</a:t>
            </a:r>
            <a:r>
              <a:rPr lang="en-US" dirty="0" smtClean="0"/>
              <a:t> </a:t>
            </a:r>
            <a:r>
              <a:rPr lang="en-US" dirty="0" err="1" smtClean="0"/>
              <a:t>Schnittstelle</a:t>
            </a:r>
            <a:endParaRPr lang="en-US" dirty="0"/>
          </a:p>
          <a:p>
            <a:r>
              <a:rPr lang="de-AT" dirty="0" err="1" smtClean="0"/>
              <a:t>Naming</a:t>
            </a:r>
            <a:endParaRPr lang="de-AT" dirty="0"/>
          </a:p>
          <a:p>
            <a:pPr lvl="1"/>
            <a:r>
              <a:rPr lang="en-US" dirty="0" err="1" smtClean="0"/>
              <a:t>jede</a:t>
            </a:r>
            <a:r>
              <a:rPr lang="en-US" dirty="0" smtClean="0"/>
              <a:t> </a:t>
            </a:r>
            <a:r>
              <a:rPr lang="en-US" dirty="0" err="1" smtClean="0"/>
              <a:t>Ressource</a:t>
            </a:r>
            <a:r>
              <a:rPr lang="en-US" dirty="0" smtClean="0"/>
              <a:t> hat </a:t>
            </a:r>
            <a:r>
              <a:rPr lang="en-US" dirty="0" err="1" smtClean="0"/>
              <a:t>eindeutigen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endParaRPr lang="en-US" dirty="0"/>
          </a:p>
          <a:p>
            <a:r>
              <a:rPr lang="de-AT" dirty="0" err="1" smtClean="0"/>
              <a:t>Layering</a:t>
            </a:r>
            <a:endParaRPr lang="de-AT" dirty="0"/>
          </a:p>
          <a:p>
            <a:pPr lvl="1"/>
            <a:r>
              <a:rPr lang="en-US" dirty="0" err="1" smtClean="0"/>
              <a:t>transparentes</a:t>
            </a:r>
            <a:r>
              <a:rPr lang="en-US" dirty="0" smtClean="0"/>
              <a:t> </a:t>
            </a:r>
            <a:r>
              <a:rPr lang="en-US" dirty="0" err="1" smtClean="0"/>
              <a:t>Dazwischenschalten</a:t>
            </a:r>
            <a:r>
              <a:rPr lang="en-US" dirty="0" smtClean="0"/>
              <a:t> von </a:t>
            </a:r>
            <a:r>
              <a:rPr lang="en-US" dirty="0" err="1" smtClean="0"/>
              <a:t>Vermittlern</a:t>
            </a:r>
            <a:r>
              <a:rPr lang="en-US" dirty="0" smtClean="0"/>
              <a:t> </a:t>
            </a:r>
            <a:r>
              <a:rPr lang="en-US" dirty="0" err="1" smtClean="0"/>
              <a:t>möglich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9757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Hauptprotokolle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HTTP als Kommunikationsprotokoll</a:t>
            </a:r>
            <a:endParaRPr lang="de-AT" dirty="0"/>
          </a:p>
          <a:p>
            <a:r>
              <a:rPr lang="de-AT" dirty="0" smtClean="0"/>
              <a:t>URI zur Identifizierung von Ressourcen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8590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Technische Charakteristik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err="1" smtClean="0"/>
              <a:t>Resource</a:t>
            </a:r>
            <a:r>
              <a:rPr lang="de-AT" dirty="0" smtClean="0"/>
              <a:t>-Orientation</a:t>
            </a:r>
            <a:endParaRPr lang="de-AT" dirty="0"/>
          </a:p>
          <a:p>
            <a:pPr lvl="1"/>
            <a:r>
              <a:rPr lang="en-US" dirty="0" err="1" smtClean="0"/>
              <a:t>Repräsentation</a:t>
            </a:r>
            <a:r>
              <a:rPr lang="en-US" dirty="0" smtClean="0"/>
              <a:t> von </a:t>
            </a:r>
            <a:r>
              <a:rPr lang="en-US" dirty="0" err="1" smtClean="0"/>
              <a:t>Ressourcen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Media-Types (z. B. </a:t>
            </a:r>
            <a:r>
              <a:rPr lang="en-US" dirty="0" smtClean="0"/>
              <a:t>application/</a:t>
            </a:r>
            <a:r>
              <a:rPr lang="en-US" dirty="0" err="1" smtClean="0"/>
              <a:t>json</a:t>
            </a:r>
            <a:r>
              <a:rPr lang="en-US" dirty="0" smtClean="0"/>
              <a:t>)</a:t>
            </a:r>
            <a:endParaRPr lang="de-AT" dirty="0"/>
          </a:p>
          <a:p>
            <a:r>
              <a:rPr lang="de-AT" dirty="0" err="1" smtClean="0"/>
              <a:t>Statelessness</a:t>
            </a:r>
            <a:endParaRPr lang="de-AT" dirty="0"/>
          </a:p>
          <a:p>
            <a:pPr lvl="1"/>
            <a:r>
              <a:rPr lang="en-US" dirty="0" err="1" smtClean="0"/>
              <a:t>statusloses</a:t>
            </a:r>
            <a:r>
              <a:rPr lang="en-US" dirty="0" smtClean="0"/>
              <a:t> HTTP</a:t>
            </a:r>
            <a:endParaRPr lang="en-US" dirty="0"/>
          </a:p>
          <a:p>
            <a:r>
              <a:rPr lang="de-AT" dirty="0" smtClean="0"/>
              <a:t>Uniform </a:t>
            </a:r>
            <a:r>
              <a:rPr lang="de-AT" dirty="0"/>
              <a:t>Interface</a:t>
            </a:r>
          </a:p>
          <a:p>
            <a:pPr lvl="1"/>
            <a:r>
              <a:rPr lang="de-AT" dirty="0" smtClean="0"/>
              <a:t>HTTP-Schnittstelle mit Methoden </a:t>
            </a:r>
            <a:r>
              <a:rPr lang="en-US" dirty="0" smtClean="0"/>
              <a:t>POST, GET, PUT und DELETE</a:t>
            </a:r>
            <a:endParaRPr lang="en-US" dirty="0"/>
          </a:p>
          <a:p>
            <a:r>
              <a:rPr lang="de-AT" dirty="0" err="1" smtClean="0"/>
              <a:t>Naming</a:t>
            </a:r>
            <a:endParaRPr lang="de-AT" dirty="0"/>
          </a:p>
          <a:p>
            <a:pPr lvl="1"/>
            <a:r>
              <a:rPr lang="en-US" dirty="0" err="1"/>
              <a:t>j</a:t>
            </a:r>
            <a:r>
              <a:rPr lang="en-US" dirty="0" err="1" smtClean="0"/>
              <a:t>ede</a:t>
            </a:r>
            <a:r>
              <a:rPr lang="en-US" dirty="0" smtClean="0"/>
              <a:t> </a:t>
            </a:r>
            <a:r>
              <a:rPr lang="en-US" dirty="0" err="1" smtClean="0"/>
              <a:t>Ressource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URI </a:t>
            </a:r>
            <a:r>
              <a:rPr lang="en-US" dirty="0" err="1" smtClean="0"/>
              <a:t>eindeutig</a:t>
            </a:r>
            <a:r>
              <a:rPr lang="en-US" dirty="0" smtClean="0"/>
              <a:t> </a:t>
            </a:r>
            <a:r>
              <a:rPr lang="en-US" dirty="0" err="1" smtClean="0"/>
              <a:t>adressierbar</a:t>
            </a:r>
            <a:endParaRPr lang="de-AT" dirty="0"/>
          </a:p>
          <a:p>
            <a:r>
              <a:rPr lang="de-AT" dirty="0" err="1" smtClean="0"/>
              <a:t>Layering</a:t>
            </a:r>
            <a:endParaRPr lang="de-AT" dirty="0"/>
          </a:p>
          <a:p>
            <a:pPr lvl="1"/>
            <a:r>
              <a:rPr lang="en-US" dirty="0" smtClean="0"/>
              <a:t>HTTP </a:t>
            </a:r>
            <a:r>
              <a:rPr lang="en-US" dirty="0" err="1" smtClean="0"/>
              <a:t>funktioniert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Proxys, Caches, Gateways und Router </a:t>
            </a:r>
            <a:r>
              <a:rPr lang="en-US" dirty="0" err="1" smtClean="0"/>
              <a:t>hinweg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4016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SOAP vs. REST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67836"/>
              </p:ext>
            </p:extLst>
          </p:nvPr>
        </p:nvGraphicFramePr>
        <p:xfrm>
          <a:off x="161925" y="1177592"/>
          <a:ext cx="8800496" cy="33120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400248"/>
                <a:gridCol w="4400248"/>
              </a:tblGrid>
              <a:tr h="371787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 smtClean="0"/>
                        <a:t>SOAP</a:t>
                      </a:r>
                      <a:endParaRPr lang="de-AT" sz="1800" dirty="0"/>
                    </a:p>
                  </a:txBody>
                  <a:tcPr marL="92891" marR="92891" marT="45837" marB="458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 smtClean="0"/>
                        <a:t>REST</a:t>
                      </a:r>
                      <a:endParaRPr lang="de-AT" sz="1800" dirty="0"/>
                    </a:p>
                  </a:txBody>
                  <a:tcPr marL="92891" marR="92891" marT="45837" marB="45837"/>
                </a:tc>
              </a:tr>
              <a:tr h="371787">
                <a:tc>
                  <a:txBody>
                    <a:bodyPr/>
                    <a:lstStyle/>
                    <a:p>
                      <a:r>
                        <a:rPr lang="de-AT" sz="1800" dirty="0" smtClean="0"/>
                        <a:t>Operationen </a:t>
                      </a:r>
                      <a:r>
                        <a:rPr lang="de-AT" sz="1800" baseline="0" dirty="0" smtClean="0"/>
                        <a:t>(z. B. </a:t>
                      </a:r>
                      <a:r>
                        <a:rPr lang="de-AT" sz="1800" dirty="0" err="1" smtClean="0"/>
                        <a:t>transferTo</a:t>
                      </a:r>
                      <a:r>
                        <a:rPr lang="de-AT" sz="1800" dirty="0" smtClean="0"/>
                        <a:t>)</a:t>
                      </a:r>
                      <a:endParaRPr lang="de-AT" sz="1800" dirty="0" smtClean="0"/>
                    </a:p>
                  </a:txBody>
                  <a:tcPr marL="92891" marR="92891" marT="45837" marB="45837"/>
                </a:tc>
                <a:tc>
                  <a:txBody>
                    <a:bodyPr/>
                    <a:lstStyle/>
                    <a:p>
                      <a:r>
                        <a:rPr lang="de-AT" sz="1800" dirty="0" smtClean="0"/>
                        <a:t>Ressourcen (z. B. </a:t>
                      </a:r>
                      <a:r>
                        <a:rPr lang="de-AT" sz="1800" dirty="0" smtClean="0"/>
                        <a:t>Buch)</a:t>
                      </a:r>
                      <a:endParaRPr lang="de-AT" sz="1800" dirty="0"/>
                    </a:p>
                  </a:txBody>
                  <a:tcPr marL="92891" marR="92891" marT="45837" marB="45837"/>
                </a:tc>
              </a:tr>
              <a:tr h="371787">
                <a:tc>
                  <a:txBody>
                    <a:bodyPr/>
                    <a:lstStyle/>
                    <a:p>
                      <a:r>
                        <a:rPr lang="de-AT" sz="1800" dirty="0" smtClean="0"/>
                        <a:t>Hauptfokus</a:t>
                      </a:r>
                      <a:r>
                        <a:rPr lang="de-AT" sz="1800" baseline="0" dirty="0" smtClean="0"/>
                        <a:t> auf</a:t>
                      </a:r>
                      <a:r>
                        <a:rPr lang="de-AT" sz="1800" dirty="0" smtClean="0"/>
                        <a:t> SOA</a:t>
                      </a:r>
                      <a:r>
                        <a:rPr lang="de-AT" sz="1800" baseline="0" dirty="0" smtClean="0"/>
                        <a:t> und</a:t>
                      </a:r>
                      <a:r>
                        <a:rPr lang="de-AT" sz="1800" dirty="0" smtClean="0"/>
                        <a:t> EAI</a:t>
                      </a:r>
                    </a:p>
                  </a:txBody>
                  <a:tcPr marL="92891" marR="92891" marT="45837" marB="45837"/>
                </a:tc>
                <a:tc>
                  <a:txBody>
                    <a:bodyPr/>
                    <a:lstStyle/>
                    <a:p>
                      <a:r>
                        <a:rPr lang="de-AT" sz="1800" dirty="0" smtClean="0"/>
                        <a:t>Hauptfokus</a:t>
                      </a:r>
                      <a:r>
                        <a:rPr lang="de-AT" sz="1800" baseline="0" dirty="0" smtClean="0"/>
                        <a:t> auf</a:t>
                      </a:r>
                      <a:r>
                        <a:rPr lang="de-AT" sz="1800" dirty="0" smtClean="0"/>
                        <a:t> Web 2.0</a:t>
                      </a:r>
                      <a:endParaRPr lang="de-AT" sz="1800" dirty="0"/>
                    </a:p>
                  </a:txBody>
                  <a:tcPr marL="92891" marR="92891" marT="45837" marB="45837"/>
                </a:tc>
              </a:tr>
              <a:tr h="371787">
                <a:tc>
                  <a:txBody>
                    <a:bodyPr/>
                    <a:lstStyle/>
                    <a:p>
                      <a:r>
                        <a:rPr lang="de-AT" sz="1800" dirty="0" smtClean="0"/>
                        <a:t>WS-Stack unterstützt Enterprise-Features</a:t>
                      </a:r>
                    </a:p>
                  </a:txBody>
                  <a:tcPr marL="92891" marR="92891" marT="45837" marB="458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 smtClean="0"/>
                        <a:t>einfache Nutzung</a:t>
                      </a:r>
                      <a:r>
                        <a:rPr lang="de-AT" sz="1800" baseline="0" dirty="0" smtClean="0"/>
                        <a:t> und</a:t>
                      </a:r>
                      <a:r>
                        <a:rPr lang="de-AT" sz="1800" dirty="0" smtClean="0"/>
                        <a:t> leichtgewichtig</a:t>
                      </a:r>
                    </a:p>
                  </a:txBody>
                  <a:tcPr marL="92891" marR="92891" marT="45837" marB="45837"/>
                </a:tc>
              </a:tr>
              <a:tr h="6417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 smtClean="0"/>
                        <a:t>Allgemeingültigkeit:</a:t>
                      </a:r>
                      <a:r>
                        <a:rPr lang="de-AT" sz="1800" baseline="0" dirty="0" smtClean="0"/>
                        <a:t> </a:t>
                      </a:r>
                      <a:r>
                        <a:rPr lang="en-US" sz="1800" dirty="0" err="1" smtClean="0"/>
                        <a:t>decke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möglichst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alle</a:t>
                      </a:r>
                      <a:r>
                        <a:rPr lang="de-AT" sz="1800" baseline="0" dirty="0" smtClean="0"/>
                        <a:t> Anwendungsfälle </a:t>
                      </a:r>
                      <a:r>
                        <a:rPr lang="en-US" sz="1800" baseline="0" dirty="0" err="1" smtClean="0"/>
                        <a:t>durch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entsprechende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Spezifikationen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de-AT" sz="1800" baseline="0" dirty="0" smtClean="0"/>
                        <a:t>ab</a:t>
                      </a:r>
                      <a:endParaRPr lang="de-AT" sz="1800" dirty="0" smtClean="0"/>
                    </a:p>
                  </a:txBody>
                  <a:tcPr marL="92891" marR="92891" marT="45837" marB="458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 smtClean="0"/>
                        <a:t>Einfachheit:</a:t>
                      </a:r>
                      <a:r>
                        <a:rPr lang="de-AT" sz="1800" baseline="0" dirty="0" smtClean="0"/>
                        <a:t> halte Standards so einfach wie möglich</a:t>
                      </a:r>
                      <a:endParaRPr lang="de-AT" sz="1800" dirty="0"/>
                    </a:p>
                  </a:txBody>
                  <a:tcPr marL="92891" marR="92891" marT="45837" marB="45837"/>
                </a:tc>
              </a:tr>
              <a:tr h="64171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Services </a:t>
                      </a:r>
                      <a:r>
                        <a:rPr lang="en-US" sz="1800" dirty="0" err="1" smtClean="0"/>
                        <a:t>als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Wunderwaffe</a:t>
                      </a:r>
                      <a:r>
                        <a:rPr lang="en-US" sz="1800" baseline="0" dirty="0" smtClean="0"/>
                        <a:t> des </a:t>
                      </a:r>
                      <a:r>
                        <a:rPr lang="en-US" sz="1800" baseline="0" dirty="0" err="1" smtClean="0"/>
                        <a:t>verteilten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Computings</a:t>
                      </a:r>
                      <a:endParaRPr lang="de-AT" sz="1800" dirty="0"/>
                    </a:p>
                  </a:txBody>
                  <a:tcPr marL="92891" marR="92891" marT="45837" marB="4583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Services </a:t>
                      </a:r>
                      <a:r>
                        <a:rPr lang="en-US" sz="1800" dirty="0" err="1" smtClean="0"/>
                        <a:t>als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einfach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nutzbare</a:t>
                      </a:r>
                      <a:r>
                        <a:rPr lang="en-US" sz="1800" dirty="0" smtClean="0"/>
                        <a:t> Web-</a:t>
                      </a:r>
                      <a:r>
                        <a:rPr lang="en-US" sz="1800" dirty="0" err="1" smtClean="0"/>
                        <a:t>Integrationstechnologie</a:t>
                      </a:r>
                      <a:endParaRPr lang="de-AT" sz="1800" dirty="0"/>
                    </a:p>
                  </a:txBody>
                  <a:tcPr marL="92891" marR="92891" marT="45837" marB="4583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74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charset="0"/>
            <a:ea typeface="SimSun" charset="-122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186</Words>
  <Application>Microsoft Office PowerPoint</Application>
  <PresentationFormat>Bildschirmpräsentation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REST Services</vt:lpstr>
      <vt:lpstr>REST (Representational State Transfer)</vt:lpstr>
      <vt:lpstr>Designziele</vt:lpstr>
      <vt:lpstr>Charakteristik</vt:lpstr>
      <vt:lpstr>Hauptprotokolle</vt:lpstr>
      <vt:lpstr>Technische Charakteristik</vt:lpstr>
      <vt:lpstr>SOAP vs. REST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knom</dc:creator>
  <cp:lastModifiedBy>Bernhard</cp:lastModifiedBy>
  <cp:revision>120</cp:revision>
  <dcterms:created xsi:type="dcterms:W3CDTF">2010-09-24T07:03:57Z</dcterms:created>
  <dcterms:modified xsi:type="dcterms:W3CDTF">2018-09-16T08:13:16Z</dcterms:modified>
</cp:coreProperties>
</file>