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93" r:id="rId6"/>
    <p:sldId id="409" r:id="rId7"/>
    <p:sldId id="410" r:id="rId8"/>
    <p:sldId id="411" r:id="rId9"/>
    <p:sldId id="412" r:id="rId10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8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otea Böhm" initials="DB" lastIdx="3" clrIdx="0">
    <p:extLst>
      <p:ext uri="{19B8F6BF-5375-455C-9EA6-DF929625EA0E}">
        <p15:presenceInfo xmlns:p15="http://schemas.microsoft.com/office/powerpoint/2012/main" userId="S::dorotea.boehm@siw.swiss::7801c4e6-7c1c-49ef-ac6c-f61a3d331c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1A5EAB"/>
    <a:srgbClr val="00B96F"/>
    <a:srgbClr val="DFDDDD"/>
    <a:srgbClr val="EFEDED"/>
    <a:srgbClr val="E9E7E7"/>
    <a:srgbClr val="00F290"/>
    <a:srgbClr val="007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600"/>
      </p:cViewPr>
      <p:guideLst>
        <p:guide orient="horz" pos="1434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otea Böhm" userId="S::dorotea.boehm@lernen.siw.swiss::cabcf631-da53-4a6d-84a3-e6f7c32ed5b9" providerId="AD" clId="Web-{C2F212E7-5A22-436C-AD22-6BA1A8C6CEB8}"/>
    <pc:docChg chg="delSld">
      <pc:chgData name="Dorotea Böhm" userId="S::dorotea.boehm@lernen.siw.swiss::cabcf631-da53-4a6d-84a3-e6f7c32ed5b9" providerId="AD" clId="Web-{C2F212E7-5A22-436C-AD22-6BA1A8C6CEB8}" dt="2020-06-28T17:47:43.620" v="0"/>
      <pc:docMkLst>
        <pc:docMk/>
      </pc:docMkLst>
      <pc:sldChg chg="del">
        <pc:chgData name="Dorotea Böhm" userId="S::dorotea.boehm@lernen.siw.swiss::cabcf631-da53-4a6d-84a3-e6f7c32ed5b9" providerId="AD" clId="Web-{C2F212E7-5A22-436C-AD22-6BA1A8C6CEB8}" dt="2020-06-28T17:47:43.620" v="0"/>
        <pc:sldMkLst>
          <pc:docMk/>
          <pc:sldMk cId="3816743465" sldId="298"/>
        </pc:sldMkLst>
      </pc:sldChg>
    </pc:docChg>
  </pc:docChgLst>
  <pc:docChgLst>
    <pc:chgData name="Dorotea Böhm" userId="cabcf631-da53-4a6d-84a3-e6f7c32ed5b9" providerId="ADAL" clId="{A520F34C-C50E-4930-85AE-9A8A24CC3397}"/>
    <pc:docChg chg="modSld">
      <pc:chgData name="Dorotea Böhm" userId="cabcf631-da53-4a6d-84a3-e6f7c32ed5b9" providerId="ADAL" clId="{A520F34C-C50E-4930-85AE-9A8A24CC3397}" dt="2021-08-22T12:26:37.465" v="0" actId="207"/>
      <pc:docMkLst>
        <pc:docMk/>
      </pc:docMkLst>
      <pc:sldChg chg="modSp mod">
        <pc:chgData name="Dorotea Böhm" userId="cabcf631-da53-4a6d-84a3-e6f7c32ed5b9" providerId="ADAL" clId="{A520F34C-C50E-4930-85AE-9A8A24CC3397}" dt="2021-08-22T12:26:37.465" v="0" actId="207"/>
        <pc:sldMkLst>
          <pc:docMk/>
          <pc:sldMk cId="3917269197" sldId="298"/>
        </pc:sldMkLst>
        <pc:spChg chg="mod">
          <ac:chgData name="Dorotea Böhm" userId="cabcf631-da53-4a6d-84a3-e6f7c32ed5b9" providerId="ADAL" clId="{A520F34C-C50E-4930-85AE-9A8A24CC3397}" dt="2021-08-22T12:26:37.465" v="0" actId="207"/>
          <ac:spMkLst>
            <pc:docMk/>
            <pc:sldMk cId="3917269197" sldId="298"/>
            <ac:spMk id="9" creationId="{EFDF1E7A-0A49-4C17-9497-6C8179E5EC75}"/>
          </ac:spMkLst>
        </pc:spChg>
      </pc:sldChg>
    </pc:docChg>
  </pc:docChgLst>
  <pc:docChgLst>
    <pc:chgData name="Dorotea Böhm" userId="cabcf631-da53-4a6d-84a3-e6f7c32ed5b9" providerId="ADAL" clId="{6581DDAA-A437-4016-B642-302C69B1F185}"/>
    <pc:docChg chg="undo custSel delSld modSld modMainMaster">
      <pc:chgData name="Dorotea Böhm" userId="cabcf631-da53-4a6d-84a3-e6f7c32ed5b9" providerId="ADAL" clId="{6581DDAA-A437-4016-B642-302C69B1F185}" dt="2020-06-28T08:07:29.834" v="1592" actId="1036"/>
      <pc:docMkLst>
        <pc:docMk/>
      </pc:docMkLst>
      <pc:sldChg chg="addSp delSp modSp mod">
        <pc:chgData name="Dorotea Böhm" userId="cabcf631-da53-4a6d-84a3-e6f7c32ed5b9" providerId="ADAL" clId="{6581DDAA-A437-4016-B642-302C69B1F185}" dt="2020-06-28T08:07:29.834" v="1592" actId="1036"/>
        <pc:sldMkLst>
          <pc:docMk/>
          <pc:sldMk cId="4244359794" sldId="256"/>
        </pc:sldMkLst>
        <pc:spChg chg="add del mod">
          <ac:chgData name="Dorotea Böhm" userId="cabcf631-da53-4a6d-84a3-e6f7c32ed5b9" providerId="ADAL" clId="{6581DDAA-A437-4016-B642-302C69B1F185}" dt="2020-06-26T13:01:56.979" v="1474" actId="478"/>
          <ac:spMkLst>
            <pc:docMk/>
            <pc:sldMk cId="4244359794" sldId="256"/>
            <ac:spMk id="2" creationId="{64C8CAAA-2971-4E84-B7D1-DCA4F78EE4D4}"/>
          </ac:spMkLst>
        </pc:spChg>
        <pc:spChg chg="del mod">
          <ac:chgData name="Dorotea Böhm" userId="cabcf631-da53-4a6d-84a3-e6f7c32ed5b9" providerId="ADAL" clId="{6581DDAA-A437-4016-B642-302C69B1F185}" dt="2020-06-26T12:17:47.794" v="839" actId="478"/>
          <ac:spMkLst>
            <pc:docMk/>
            <pc:sldMk cId="4244359794" sldId="256"/>
            <ac:spMk id="4" creationId="{00000000-0000-0000-0000-000000000000}"/>
          </ac:spMkLst>
        </pc:spChg>
        <pc:spChg chg="add del mod">
          <ac:chgData name="Dorotea Böhm" userId="cabcf631-da53-4a6d-84a3-e6f7c32ed5b9" providerId="ADAL" clId="{6581DDAA-A437-4016-B642-302C69B1F185}" dt="2020-06-26T13:01:30.495" v="1471" actId="478"/>
          <ac:spMkLst>
            <pc:docMk/>
            <pc:sldMk cId="4244359794" sldId="256"/>
            <ac:spMk id="5" creationId="{F0F3D0A9-6CAA-438A-AAC3-D590FF7D3AC2}"/>
          </ac:spMkLst>
        </pc:spChg>
        <pc:spChg chg="add del mod">
          <ac:chgData name="Dorotea Böhm" userId="cabcf631-da53-4a6d-84a3-e6f7c32ed5b9" providerId="ADAL" clId="{6581DDAA-A437-4016-B642-302C69B1F185}" dt="2020-06-26T12:17:49.554" v="840" actId="478"/>
          <ac:spMkLst>
            <pc:docMk/>
            <pc:sldMk cId="4244359794" sldId="256"/>
            <ac:spMk id="9" creationId="{6521B9D6-18DA-44DE-AC07-293DECE1D187}"/>
          </ac:spMkLst>
        </pc:spChg>
        <pc:spChg chg="add del mod">
          <ac:chgData name="Dorotea Böhm" userId="cabcf631-da53-4a6d-84a3-e6f7c32ed5b9" providerId="ADAL" clId="{6581DDAA-A437-4016-B642-302C69B1F185}" dt="2020-06-26T12:21:59.797" v="966" actId="478"/>
          <ac:spMkLst>
            <pc:docMk/>
            <pc:sldMk cId="4244359794" sldId="256"/>
            <ac:spMk id="11" creationId="{BB10C3DB-0B9C-4B7C-80C2-595414106F81}"/>
          </ac:spMkLst>
        </pc:spChg>
        <pc:spChg chg="add del mod">
          <ac:chgData name="Dorotea Böhm" userId="cabcf631-da53-4a6d-84a3-e6f7c32ed5b9" providerId="ADAL" clId="{6581DDAA-A437-4016-B642-302C69B1F185}" dt="2020-06-28T08:07:13.738" v="1583" actId="478"/>
          <ac:spMkLst>
            <pc:docMk/>
            <pc:sldMk cId="4244359794" sldId="256"/>
            <ac:spMk id="14" creationId="{ADAB7936-61E9-49F5-A2A1-849FDE6445D9}"/>
          </ac:spMkLst>
        </pc:spChg>
        <pc:spChg chg="add mod">
          <ac:chgData name="Dorotea Böhm" userId="cabcf631-da53-4a6d-84a3-e6f7c32ed5b9" providerId="ADAL" clId="{6581DDAA-A437-4016-B642-302C69B1F185}" dt="2020-06-26T13:00:19.210" v="1463" actId="113"/>
          <ac:spMkLst>
            <pc:docMk/>
            <pc:sldMk cId="4244359794" sldId="256"/>
            <ac:spMk id="20" creationId="{02B8D765-6CFF-4551-B091-13F2626B7A80}"/>
          </ac:spMkLst>
        </pc:spChg>
        <pc:spChg chg="add del mod">
          <ac:chgData name="Dorotea Böhm" userId="cabcf631-da53-4a6d-84a3-e6f7c32ed5b9" providerId="ADAL" clId="{6581DDAA-A437-4016-B642-302C69B1F185}" dt="2020-06-26T12:57:08.183" v="1290" actId="478"/>
          <ac:spMkLst>
            <pc:docMk/>
            <pc:sldMk cId="4244359794" sldId="256"/>
            <ac:spMk id="22" creationId="{77753C50-29BE-423C-9384-08FE5119412B}"/>
          </ac:spMkLst>
        </pc:spChg>
        <pc:spChg chg="add del mod">
          <ac:chgData name="Dorotea Böhm" userId="cabcf631-da53-4a6d-84a3-e6f7c32ed5b9" providerId="ADAL" clId="{6581DDAA-A437-4016-B642-302C69B1F185}" dt="2020-06-26T13:01:56.979" v="1474" actId="478"/>
          <ac:spMkLst>
            <pc:docMk/>
            <pc:sldMk cId="4244359794" sldId="256"/>
            <ac:spMk id="23" creationId="{020F58D0-2C30-4445-BF59-D0D56F47C472}"/>
          </ac:spMkLst>
        </pc:spChg>
        <pc:spChg chg="add mod ord">
          <ac:chgData name="Dorotea Böhm" userId="cabcf631-da53-4a6d-84a3-e6f7c32ed5b9" providerId="ADAL" clId="{6581DDAA-A437-4016-B642-302C69B1F185}" dt="2020-06-28T08:07:29.834" v="1592" actId="1036"/>
          <ac:spMkLst>
            <pc:docMk/>
            <pc:sldMk cId="4244359794" sldId="256"/>
            <ac:spMk id="26" creationId="{57FA6A04-ACCC-4560-9A22-7EDFD6243ED4}"/>
          </ac:spMkLst>
        </pc:spChg>
        <pc:grpChg chg="del">
          <ac:chgData name="Dorotea Böhm" userId="cabcf631-da53-4a6d-84a3-e6f7c32ed5b9" providerId="ADAL" clId="{6581DDAA-A437-4016-B642-302C69B1F185}" dt="2020-06-26T12:36:25.712" v="974" actId="478"/>
          <ac:grpSpMkLst>
            <pc:docMk/>
            <pc:sldMk cId="4244359794" sldId="256"/>
            <ac:grpSpMk id="6" creationId="{681B4B4D-4B05-4FD3-99DF-7B14FE730DC7}"/>
          </ac:grpSpMkLst>
        </pc:grpChg>
        <pc:grpChg chg="add mod">
          <ac:chgData name="Dorotea Böhm" userId="cabcf631-da53-4a6d-84a3-e6f7c32ed5b9" providerId="ADAL" clId="{6581DDAA-A437-4016-B642-302C69B1F185}" dt="2020-06-28T08:07:29.834" v="1592" actId="1036"/>
          <ac:grpSpMkLst>
            <pc:docMk/>
            <pc:sldMk cId="4244359794" sldId="256"/>
            <ac:grpSpMk id="31" creationId="{89F4C921-D825-489B-B005-1327C192B5CD}"/>
          </ac:grpSpMkLst>
        </pc:grpChg>
        <pc:grpChg chg="add mod">
          <ac:chgData name="Dorotea Böhm" userId="cabcf631-da53-4a6d-84a3-e6f7c32ed5b9" providerId="ADAL" clId="{6581DDAA-A437-4016-B642-302C69B1F185}" dt="2020-06-28T08:07:29.834" v="1592" actId="1036"/>
          <ac:grpSpMkLst>
            <pc:docMk/>
            <pc:sldMk cId="4244359794" sldId="256"/>
            <ac:grpSpMk id="32" creationId="{02AB8E98-FE52-4FD5-B055-C5E5A01D09E4}"/>
          </ac:grpSpMkLst>
        </pc:grpChg>
        <pc:picChg chg="add del mod">
          <ac:chgData name="Dorotea Böhm" userId="cabcf631-da53-4a6d-84a3-e6f7c32ed5b9" providerId="ADAL" clId="{6581DDAA-A437-4016-B642-302C69B1F185}" dt="2020-06-26T12:03:59.188" v="751" actId="478"/>
          <ac:picMkLst>
            <pc:docMk/>
            <pc:sldMk cId="4244359794" sldId="256"/>
            <ac:picMk id="3" creationId="{CC069331-629B-4C73-82DB-25D440D98247}"/>
          </ac:picMkLst>
        </pc:picChg>
        <pc:picChg chg="add del mod">
          <ac:chgData name="Dorotea Böhm" userId="cabcf631-da53-4a6d-84a3-e6f7c32ed5b9" providerId="ADAL" clId="{6581DDAA-A437-4016-B642-302C69B1F185}" dt="2020-06-26T12:37:04.697" v="977" actId="478"/>
          <ac:picMkLst>
            <pc:docMk/>
            <pc:sldMk cId="4244359794" sldId="256"/>
            <ac:picMk id="10" creationId="{0B8F9281-D061-4A05-9471-04350E56669D}"/>
          </ac:picMkLst>
        </pc:picChg>
        <pc:picChg chg="add del mod">
          <ac:chgData name="Dorotea Böhm" userId="cabcf631-da53-4a6d-84a3-e6f7c32ed5b9" providerId="ADAL" clId="{6581DDAA-A437-4016-B642-302C69B1F185}" dt="2020-06-26T12:41:30.001" v="1046" actId="478"/>
          <ac:picMkLst>
            <pc:docMk/>
            <pc:sldMk cId="4244359794" sldId="256"/>
            <ac:picMk id="12" creationId="{319F4E24-62DA-413C-A4B8-F5B1B41A418F}"/>
          </ac:picMkLst>
        </pc:picChg>
        <pc:picChg chg="add mod">
          <ac:chgData name="Dorotea Böhm" userId="cabcf631-da53-4a6d-84a3-e6f7c32ed5b9" providerId="ADAL" clId="{6581DDAA-A437-4016-B642-302C69B1F185}" dt="2020-06-28T08:07:29.834" v="1592" actId="1036"/>
          <ac:picMkLst>
            <pc:docMk/>
            <pc:sldMk cId="4244359794" sldId="256"/>
            <ac:picMk id="13" creationId="{EDB97E2A-EAFC-4C05-A9E8-8D633891CA25}"/>
          </ac:picMkLst>
        </pc:picChg>
        <pc:picChg chg="add mod">
          <ac:chgData name="Dorotea Böhm" userId="cabcf631-da53-4a6d-84a3-e6f7c32ed5b9" providerId="ADAL" clId="{6581DDAA-A437-4016-B642-302C69B1F185}" dt="2020-06-26T12:47:22.321" v="1134" actId="571"/>
          <ac:picMkLst>
            <pc:docMk/>
            <pc:sldMk cId="4244359794" sldId="256"/>
            <ac:picMk id="18" creationId="{EB47328B-1D48-460A-B8D1-BB2469B3E280}"/>
          </ac:picMkLst>
        </pc:picChg>
        <pc:picChg chg="add del mod">
          <ac:chgData name="Dorotea Böhm" userId="cabcf631-da53-4a6d-84a3-e6f7c32ed5b9" providerId="ADAL" clId="{6581DDAA-A437-4016-B642-302C69B1F185}" dt="2020-06-28T08:03:58.323" v="1535" actId="478"/>
          <ac:picMkLst>
            <pc:docMk/>
            <pc:sldMk cId="4244359794" sldId="256"/>
            <ac:picMk id="25" creationId="{3E14388E-CF00-402A-8694-05A3A0967B6E}"/>
          </ac:picMkLst>
        </pc:picChg>
        <pc:picChg chg="add mod ord">
          <ac:chgData name="Dorotea Böhm" userId="cabcf631-da53-4a6d-84a3-e6f7c32ed5b9" providerId="ADAL" clId="{6581DDAA-A437-4016-B642-302C69B1F185}" dt="2020-06-28T08:07:29.834" v="1592" actId="1036"/>
          <ac:picMkLst>
            <pc:docMk/>
            <pc:sldMk cId="4244359794" sldId="256"/>
            <ac:picMk id="28" creationId="{53D86191-68B4-45CB-89C6-7C40E724B800}"/>
          </ac:picMkLst>
        </pc:picChg>
        <pc:picChg chg="add mod">
          <ac:chgData name="Dorotea Böhm" userId="cabcf631-da53-4a6d-84a3-e6f7c32ed5b9" providerId="ADAL" clId="{6581DDAA-A437-4016-B642-302C69B1F185}" dt="2020-06-28T08:07:29.834" v="1592" actId="1036"/>
          <ac:picMkLst>
            <pc:docMk/>
            <pc:sldMk cId="4244359794" sldId="256"/>
            <ac:picMk id="30" creationId="{A000696F-EFE0-4909-8CAC-942F5E39670F}"/>
          </ac:picMkLst>
        </pc:picChg>
        <pc:cxnChg chg="add mod ord">
          <ac:chgData name="Dorotea Böhm" userId="cabcf631-da53-4a6d-84a3-e6f7c32ed5b9" providerId="ADAL" clId="{6581DDAA-A437-4016-B642-302C69B1F185}" dt="2020-06-26T12:58:11.182" v="1350" actId="1076"/>
          <ac:cxnSpMkLst>
            <pc:docMk/>
            <pc:sldMk cId="4244359794" sldId="256"/>
            <ac:cxnSpMk id="16" creationId="{65B27B77-9346-4F17-85B9-C76CA10E3A72}"/>
          </ac:cxnSpMkLst>
        </pc:cxnChg>
        <pc:cxnChg chg="add mod">
          <ac:chgData name="Dorotea Böhm" userId="cabcf631-da53-4a6d-84a3-e6f7c32ed5b9" providerId="ADAL" clId="{6581DDAA-A437-4016-B642-302C69B1F185}" dt="2020-06-26T13:01:08.732" v="1468" actId="1036"/>
          <ac:cxnSpMkLst>
            <pc:docMk/>
            <pc:sldMk cId="4244359794" sldId="256"/>
            <ac:cxnSpMk id="19" creationId="{A02E449B-9A48-482D-AEEE-E73896E1A402}"/>
          </ac:cxnSpMkLst>
        </pc:cxnChg>
      </pc:sldChg>
      <pc:sldChg chg="addSp delSp modSp mod modAnim">
        <pc:chgData name="Dorotea Böhm" userId="cabcf631-da53-4a6d-84a3-e6f7c32ed5b9" providerId="ADAL" clId="{6581DDAA-A437-4016-B642-302C69B1F185}" dt="2020-06-26T12:52:46.321" v="1219" actId="164"/>
        <pc:sldMkLst>
          <pc:docMk/>
          <pc:sldMk cId="1286906577" sldId="257"/>
        </pc:sldMkLst>
        <pc:spChg chg="mod">
          <ac:chgData name="Dorotea Böhm" userId="cabcf631-da53-4a6d-84a3-e6f7c32ed5b9" providerId="ADAL" clId="{6581DDAA-A437-4016-B642-302C69B1F185}" dt="2020-06-26T11:57:55.247" v="546" actId="20577"/>
          <ac:spMkLst>
            <pc:docMk/>
            <pc:sldMk cId="1286906577" sldId="257"/>
            <ac:spMk id="20" creationId="{12341FE7-DEF2-45D2-89AF-8B1174B1E0AD}"/>
          </ac:spMkLst>
        </pc:spChg>
        <pc:spChg chg="mod">
          <ac:chgData name="Dorotea Böhm" userId="cabcf631-da53-4a6d-84a3-e6f7c32ed5b9" providerId="ADAL" clId="{6581DDAA-A437-4016-B642-302C69B1F185}" dt="2020-06-26T11:44:38.282" v="67" actId="6549"/>
          <ac:spMkLst>
            <pc:docMk/>
            <pc:sldMk cId="1286906577" sldId="257"/>
            <ac:spMk id="22" creationId="{AB1B2055-9C3B-4077-8F8D-09765844FFAC}"/>
          </ac:spMkLst>
        </pc:spChg>
        <pc:spChg chg="mod">
          <ac:chgData name="Dorotea Böhm" userId="cabcf631-da53-4a6d-84a3-e6f7c32ed5b9" providerId="ADAL" clId="{6581DDAA-A437-4016-B642-302C69B1F185}" dt="2020-06-26T12:52:46.321" v="1219" actId="164"/>
          <ac:spMkLst>
            <pc:docMk/>
            <pc:sldMk cId="1286906577" sldId="257"/>
            <ac:spMk id="25" creationId="{8CC947AD-32B2-4D7A-98C0-9539BA0DEBF8}"/>
          </ac:spMkLst>
        </pc:spChg>
        <pc:spChg chg="mod">
          <ac:chgData name="Dorotea Böhm" userId="cabcf631-da53-4a6d-84a3-e6f7c32ed5b9" providerId="ADAL" clId="{6581DDAA-A437-4016-B642-302C69B1F185}" dt="2020-06-26T11:57:46.764" v="540" actId="571"/>
          <ac:spMkLst>
            <pc:docMk/>
            <pc:sldMk cId="1286906577" sldId="257"/>
            <ac:spMk id="27" creationId="{366215CE-E712-4C6F-A28D-48EB216565E5}"/>
          </ac:spMkLst>
        </pc:spChg>
        <pc:spChg chg="mod">
          <ac:chgData name="Dorotea Böhm" userId="cabcf631-da53-4a6d-84a3-e6f7c32ed5b9" providerId="ADAL" clId="{6581DDAA-A437-4016-B642-302C69B1F185}" dt="2020-06-26T12:52:46.321" v="1219" actId="164"/>
          <ac:spMkLst>
            <pc:docMk/>
            <pc:sldMk cId="1286906577" sldId="257"/>
            <ac:spMk id="29" creationId="{55998A45-6201-4C83-A6E1-074BD878E99D}"/>
          </ac:spMkLst>
        </pc:spChg>
        <pc:spChg chg="mod">
          <ac:chgData name="Dorotea Böhm" userId="cabcf631-da53-4a6d-84a3-e6f7c32ed5b9" providerId="ADAL" clId="{6581DDAA-A437-4016-B642-302C69B1F185}" dt="2020-06-26T12:52:46.321" v="1219" actId="164"/>
          <ac:spMkLst>
            <pc:docMk/>
            <pc:sldMk cId="1286906577" sldId="257"/>
            <ac:spMk id="30" creationId="{4846E8D9-54EF-4A78-97C2-D5AE2E6AB1C7}"/>
          </ac:spMkLst>
        </pc:spChg>
        <pc:spChg chg="mod">
          <ac:chgData name="Dorotea Böhm" userId="cabcf631-da53-4a6d-84a3-e6f7c32ed5b9" providerId="ADAL" clId="{6581DDAA-A437-4016-B642-302C69B1F185}" dt="2020-06-26T11:44:50.053" v="69" actId="6549"/>
          <ac:spMkLst>
            <pc:docMk/>
            <pc:sldMk cId="1286906577" sldId="257"/>
            <ac:spMk id="39" creationId="{2728C5F5-72E6-425D-B1A8-ACC2FB473F40}"/>
          </ac:spMkLst>
        </pc:spChg>
        <pc:spChg chg="mod">
          <ac:chgData name="Dorotea Böhm" userId="cabcf631-da53-4a6d-84a3-e6f7c32ed5b9" providerId="ADAL" clId="{6581DDAA-A437-4016-B642-302C69B1F185}" dt="2020-06-26T11:44:53.785" v="70" actId="20577"/>
          <ac:spMkLst>
            <pc:docMk/>
            <pc:sldMk cId="1286906577" sldId="257"/>
            <ac:spMk id="42" creationId="{0315862A-8062-4FC6-BB8F-8A380EEA1BC8}"/>
          </ac:spMkLst>
        </pc:spChg>
        <pc:spChg chg="mod">
          <ac:chgData name="Dorotea Böhm" userId="cabcf631-da53-4a6d-84a3-e6f7c32ed5b9" providerId="ADAL" clId="{6581DDAA-A437-4016-B642-302C69B1F185}" dt="2020-06-26T11:44:57.737" v="71" actId="6549"/>
          <ac:spMkLst>
            <pc:docMk/>
            <pc:sldMk cId="1286906577" sldId="257"/>
            <ac:spMk id="45" creationId="{AE39C780-E60A-4CD8-A7AD-E7C939E122DA}"/>
          </ac:spMkLst>
        </pc:spChg>
        <pc:grpChg chg="add mod">
          <ac:chgData name="Dorotea Böhm" userId="cabcf631-da53-4a6d-84a3-e6f7c32ed5b9" providerId="ADAL" clId="{6581DDAA-A437-4016-B642-302C69B1F185}" dt="2020-06-26T12:52:46.321" v="1219" actId="164"/>
          <ac:grpSpMkLst>
            <pc:docMk/>
            <pc:sldMk cId="1286906577" sldId="257"/>
            <ac:grpSpMk id="2" creationId="{CBC34A5F-F0C2-431E-8884-79DCDE3B47A7}"/>
          </ac:grpSpMkLst>
        </pc:grpChg>
        <pc:grpChg chg="mod">
          <ac:chgData name="Dorotea Böhm" userId="cabcf631-da53-4a6d-84a3-e6f7c32ed5b9" providerId="ADAL" clId="{6581DDAA-A437-4016-B642-302C69B1F185}" dt="2020-06-26T11:48:36.892" v="232" actId="1076"/>
          <ac:grpSpMkLst>
            <pc:docMk/>
            <pc:sldMk cId="1286906577" sldId="257"/>
            <ac:grpSpMk id="3" creationId="{2180C67E-6C0C-4224-AAC3-3790B8979DCE}"/>
          </ac:grpSpMkLst>
        </pc:grpChg>
        <pc:grpChg chg="add mod">
          <ac:chgData name="Dorotea Böhm" userId="cabcf631-da53-4a6d-84a3-e6f7c32ed5b9" providerId="ADAL" clId="{6581DDAA-A437-4016-B642-302C69B1F185}" dt="2020-06-26T12:52:46.321" v="1219" actId="164"/>
          <ac:grpSpMkLst>
            <pc:docMk/>
            <pc:sldMk cId="1286906577" sldId="257"/>
            <ac:grpSpMk id="23" creationId="{B31B0E9C-7E9C-4211-9126-B90F409D57E4}"/>
          </ac:grpSpMkLst>
        </pc:grpChg>
        <pc:grpChg chg="add mod">
          <ac:chgData name="Dorotea Böhm" userId="cabcf631-da53-4a6d-84a3-e6f7c32ed5b9" providerId="ADAL" clId="{6581DDAA-A437-4016-B642-302C69B1F185}" dt="2020-06-26T11:57:46.764" v="540" actId="571"/>
          <ac:grpSpMkLst>
            <pc:docMk/>
            <pc:sldMk cId="1286906577" sldId="257"/>
            <ac:grpSpMk id="26" creationId="{60D1A9FA-31AB-4D81-9897-66B4F8971F70}"/>
          </ac:grpSpMkLst>
        </pc:grpChg>
        <pc:grpChg chg="mod">
          <ac:chgData name="Dorotea Böhm" userId="cabcf631-da53-4a6d-84a3-e6f7c32ed5b9" providerId="ADAL" clId="{6581DDAA-A437-4016-B642-302C69B1F185}" dt="2020-06-26T11:45:45.436" v="125" actId="1035"/>
          <ac:grpSpMkLst>
            <pc:docMk/>
            <pc:sldMk cId="1286906577" sldId="257"/>
            <ac:grpSpMk id="32" creationId="{6D28B17B-4276-4F95-A52D-C34FEA04DE54}"/>
          </ac:grpSpMkLst>
        </pc:grpChg>
        <pc:grpChg chg="mod">
          <ac:chgData name="Dorotea Böhm" userId="cabcf631-da53-4a6d-84a3-e6f7c32ed5b9" providerId="ADAL" clId="{6581DDAA-A437-4016-B642-302C69B1F185}" dt="2020-06-26T11:45:11.077" v="79" actId="1035"/>
          <ac:grpSpMkLst>
            <pc:docMk/>
            <pc:sldMk cId="1286906577" sldId="257"/>
            <ac:grpSpMk id="38" creationId="{03E245FA-AC17-42D2-A5A9-918C8592A983}"/>
          </ac:grpSpMkLst>
        </pc:grpChg>
        <pc:grpChg chg="mod">
          <ac:chgData name="Dorotea Böhm" userId="cabcf631-da53-4a6d-84a3-e6f7c32ed5b9" providerId="ADAL" clId="{6581DDAA-A437-4016-B642-302C69B1F185}" dt="2020-06-26T11:45:53.490" v="151" actId="1036"/>
          <ac:grpSpMkLst>
            <pc:docMk/>
            <pc:sldMk cId="1286906577" sldId="257"/>
            <ac:grpSpMk id="41" creationId="{FB629968-AD80-41E1-9105-6B6C089CE5EA}"/>
          </ac:grpSpMkLst>
        </pc:grpChg>
        <pc:grpChg chg="mod">
          <ac:chgData name="Dorotea Böhm" userId="cabcf631-da53-4a6d-84a3-e6f7c32ed5b9" providerId="ADAL" clId="{6581DDAA-A437-4016-B642-302C69B1F185}" dt="2020-06-26T11:46:00.253" v="177" actId="1035"/>
          <ac:grpSpMkLst>
            <pc:docMk/>
            <pc:sldMk cId="1286906577" sldId="257"/>
            <ac:grpSpMk id="44" creationId="{05E35968-BD07-411E-832E-BFD7ECE49621}"/>
          </ac:grpSpMkLst>
        </pc:grpChg>
        <pc:picChg chg="mod">
          <ac:chgData name="Dorotea Böhm" userId="cabcf631-da53-4a6d-84a3-e6f7c32ed5b9" providerId="ADAL" clId="{6581DDAA-A437-4016-B642-302C69B1F185}" dt="2020-06-26T12:52:46.321" v="1219" actId="164"/>
          <ac:picMkLst>
            <pc:docMk/>
            <pc:sldMk cId="1286906577" sldId="257"/>
            <ac:picMk id="24" creationId="{718B9E9F-A4A6-4B23-BCB5-C37EF3450BBD}"/>
          </ac:picMkLst>
        </pc:picChg>
        <pc:picChg chg="mod">
          <ac:chgData name="Dorotea Böhm" userId="cabcf631-da53-4a6d-84a3-e6f7c32ed5b9" providerId="ADAL" clId="{6581DDAA-A437-4016-B642-302C69B1F185}" dt="2020-06-26T11:57:46.764" v="540" actId="571"/>
          <ac:picMkLst>
            <pc:docMk/>
            <pc:sldMk cId="1286906577" sldId="257"/>
            <ac:picMk id="28" creationId="{5EFB446A-97D4-4F51-AC22-71132FB97BB7}"/>
          </ac:picMkLst>
        </pc:picChg>
        <pc:picChg chg="del">
          <ac:chgData name="Dorotea Böhm" userId="cabcf631-da53-4a6d-84a3-e6f7c32ed5b9" providerId="ADAL" clId="{6581DDAA-A437-4016-B642-302C69B1F185}" dt="2020-06-26T11:46:56.349" v="185" actId="478"/>
          <ac:picMkLst>
            <pc:docMk/>
            <pc:sldMk cId="1286906577" sldId="257"/>
            <ac:picMk id="31" creationId="{A83C28DC-EDC7-46B5-B31A-544191EEA336}"/>
          </ac:picMkLst>
        </pc:picChg>
      </pc:sldChg>
      <pc:sldChg chg="addSp delSp modSp mod">
        <pc:chgData name="Dorotea Böhm" userId="cabcf631-da53-4a6d-84a3-e6f7c32ed5b9" providerId="ADAL" clId="{6581DDAA-A437-4016-B642-302C69B1F185}" dt="2020-06-26T11:53:09.896" v="336"/>
        <pc:sldMkLst>
          <pc:docMk/>
          <pc:sldMk cId="1517114049" sldId="262"/>
        </pc:sldMkLst>
        <pc:spChg chg="mod">
          <ac:chgData name="Dorotea Böhm" userId="cabcf631-da53-4a6d-84a3-e6f7c32ed5b9" providerId="ADAL" clId="{6581DDAA-A437-4016-B642-302C69B1F185}" dt="2020-06-26T11:52:23.896" v="330" actId="20577"/>
          <ac:spMkLst>
            <pc:docMk/>
            <pc:sldMk cId="1517114049" sldId="262"/>
            <ac:spMk id="5" creationId="{5A82BDA3-EABB-407C-BFD8-231581B4203C}"/>
          </ac:spMkLst>
        </pc:spChg>
        <pc:spChg chg="mod">
          <ac:chgData name="Dorotea Böhm" userId="cabcf631-da53-4a6d-84a3-e6f7c32ed5b9" providerId="ADAL" clId="{6581DDAA-A437-4016-B642-302C69B1F185}" dt="2020-06-26T11:52:37.413" v="332" actId="20577"/>
          <ac:spMkLst>
            <pc:docMk/>
            <pc:sldMk cId="1517114049" sldId="262"/>
            <ac:spMk id="15" creationId="{1453B30D-9F1C-475D-899D-B0C84384D39D}"/>
          </ac:spMkLst>
        </pc:spChg>
        <pc:spChg chg="mod">
          <ac:chgData name="Dorotea Böhm" userId="cabcf631-da53-4a6d-84a3-e6f7c32ed5b9" providerId="ADAL" clId="{6581DDAA-A437-4016-B642-302C69B1F185}" dt="2020-06-26T11:53:09.896" v="336"/>
          <ac:spMkLst>
            <pc:docMk/>
            <pc:sldMk cId="1517114049" sldId="262"/>
            <ac:spMk id="19" creationId="{28549865-4E9B-43E4-9EF1-5695B34DE8D4}"/>
          </ac:spMkLst>
        </pc:spChg>
        <pc:grpChg chg="del">
          <ac:chgData name="Dorotea Böhm" userId="cabcf631-da53-4a6d-84a3-e6f7c32ed5b9" providerId="ADAL" clId="{6581DDAA-A437-4016-B642-302C69B1F185}" dt="2020-06-26T11:53:08.649" v="335" actId="478"/>
          <ac:grpSpMkLst>
            <pc:docMk/>
            <pc:sldMk cId="1517114049" sldId="262"/>
            <ac:grpSpMk id="3" creationId="{532FA8AC-18D3-4CCF-85BE-3DACB6B341F3}"/>
          </ac:grpSpMkLst>
        </pc:grpChg>
        <pc:grpChg chg="add mod">
          <ac:chgData name="Dorotea Böhm" userId="cabcf631-da53-4a6d-84a3-e6f7c32ed5b9" providerId="ADAL" clId="{6581DDAA-A437-4016-B642-302C69B1F185}" dt="2020-06-26T11:53:09.896" v="336"/>
          <ac:grpSpMkLst>
            <pc:docMk/>
            <pc:sldMk cId="1517114049" sldId="262"/>
            <ac:grpSpMk id="14" creationId="{233AB539-E924-4AF5-9761-30678CD5F76C}"/>
          </ac:grpSpMkLst>
        </pc:grpChg>
        <pc:picChg chg="mod">
          <ac:chgData name="Dorotea Böhm" userId="cabcf631-da53-4a6d-84a3-e6f7c32ed5b9" providerId="ADAL" clId="{6581DDAA-A437-4016-B642-302C69B1F185}" dt="2020-06-26T11:53:09.896" v="336"/>
          <ac:picMkLst>
            <pc:docMk/>
            <pc:sldMk cId="1517114049" sldId="262"/>
            <ac:picMk id="16" creationId="{224F044A-8C82-4B56-B304-7290D8B186D7}"/>
          </ac:picMkLst>
        </pc:picChg>
      </pc:sldChg>
      <pc:sldChg chg="addSp delSp modSp mod modAnim">
        <pc:chgData name="Dorotea Böhm" userId="cabcf631-da53-4a6d-84a3-e6f7c32ed5b9" providerId="ADAL" clId="{6581DDAA-A437-4016-B642-302C69B1F185}" dt="2020-06-26T13:03:18.487" v="1475" actId="255"/>
        <pc:sldMkLst>
          <pc:docMk/>
          <pc:sldMk cId="2366924457" sldId="276"/>
        </pc:sldMkLst>
        <pc:spChg chg="mod">
          <ac:chgData name="Dorotea Böhm" userId="cabcf631-da53-4a6d-84a3-e6f7c32ed5b9" providerId="ADAL" clId="{6581DDAA-A437-4016-B642-302C69B1F185}" dt="2020-06-26T13:03:18.487" v="1475" actId="255"/>
          <ac:spMkLst>
            <pc:docMk/>
            <pc:sldMk cId="2366924457" sldId="276"/>
            <ac:spMk id="2" creationId="{F2007E35-24E6-4B5E-A455-F79D2D9530FD}"/>
          </ac:spMkLst>
        </pc:spChg>
        <pc:spChg chg="mod">
          <ac:chgData name="Dorotea Böhm" userId="cabcf631-da53-4a6d-84a3-e6f7c32ed5b9" providerId="ADAL" clId="{6581DDAA-A437-4016-B642-302C69B1F185}" dt="2020-06-26T11:52:59.422" v="333"/>
          <ac:spMkLst>
            <pc:docMk/>
            <pc:sldMk cId="2366924457" sldId="276"/>
            <ac:spMk id="10" creationId="{21BC6504-2E7E-49E5-A435-A541EFAAA223}"/>
          </ac:spMkLst>
        </pc:spChg>
        <pc:spChg chg="mod">
          <ac:chgData name="Dorotea Böhm" userId="cabcf631-da53-4a6d-84a3-e6f7c32ed5b9" providerId="ADAL" clId="{6581DDAA-A437-4016-B642-302C69B1F185}" dt="2020-06-26T11:46:33.582" v="183" actId="5793"/>
          <ac:spMkLst>
            <pc:docMk/>
            <pc:sldMk cId="2366924457" sldId="276"/>
            <ac:spMk id="29" creationId="{55998A45-6201-4C83-A6E1-074BD878E99D}"/>
          </ac:spMkLst>
        </pc:spChg>
        <pc:grpChg chg="add mod">
          <ac:chgData name="Dorotea Böhm" userId="cabcf631-da53-4a6d-84a3-e6f7c32ed5b9" providerId="ADAL" clId="{6581DDAA-A437-4016-B642-302C69B1F185}" dt="2020-06-26T11:52:59.422" v="333"/>
          <ac:grpSpMkLst>
            <pc:docMk/>
            <pc:sldMk cId="2366924457" sldId="276"/>
            <ac:grpSpMk id="8" creationId="{871212D7-B611-4B7E-BF2A-65BAB829B334}"/>
          </ac:grpSpMkLst>
        </pc:grpChg>
        <pc:picChg chg="mod">
          <ac:chgData name="Dorotea Böhm" userId="cabcf631-da53-4a6d-84a3-e6f7c32ed5b9" providerId="ADAL" clId="{6581DDAA-A437-4016-B642-302C69B1F185}" dt="2020-06-26T11:52:59.422" v="333"/>
          <ac:picMkLst>
            <pc:docMk/>
            <pc:sldMk cId="2366924457" sldId="276"/>
            <ac:picMk id="9" creationId="{16BDE490-5278-46F1-B83E-B8178B0DA2CA}"/>
          </ac:picMkLst>
        </pc:picChg>
        <pc:picChg chg="del">
          <ac:chgData name="Dorotea Böhm" userId="cabcf631-da53-4a6d-84a3-e6f7c32ed5b9" providerId="ADAL" clId="{6581DDAA-A437-4016-B642-302C69B1F185}" dt="2020-06-26T11:53:01.739" v="334" actId="478"/>
          <ac:picMkLst>
            <pc:docMk/>
            <pc:sldMk cId="2366924457" sldId="276"/>
            <ac:picMk id="31" creationId="{A83C28DC-EDC7-46B5-B31A-544191EEA336}"/>
          </ac:picMkLst>
        </pc:picChg>
      </pc:sldChg>
      <pc:sldChg chg="del">
        <pc:chgData name="Dorotea Böhm" userId="cabcf631-da53-4a6d-84a3-e6f7c32ed5b9" providerId="ADAL" clId="{6581DDAA-A437-4016-B642-302C69B1F185}" dt="2020-06-26T11:54:00.740" v="358" actId="47"/>
        <pc:sldMkLst>
          <pc:docMk/>
          <pc:sldMk cId="3155330879" sldId="278"/>
        </pc:sldMkLst>
      </pc:sldChg>
      <pc:sldChg chg="addSp delSp modSp del mod">
        <pc:chgData name="Dorotea Böhm" userId="cabcf631-da53-4a6d-84a3-e6f7c32ed5b9" providerId="ADAL" clId="{6581DDAA-A437-4016-B642-302C69B1F185}" dt="2020-06-26T11:55:19.870" v="413" actId="47"/>
        <pc:sldMkLst>
          <pc:docMk/>
          <pc:sldMk cId="1878494669" sldId="289"/>
        </pc:sldMkLst>
        <pc:spChg chg="mod">
          <ac:chgData name="Dorotea Böhm" userId="cabcf631-da53-4a6d-84a3-e6f7c32ed5b9" providerId="ADAL" clId="{6581DDAA-A437-4016-B642-302C69B1F185}" dt="2020-06-26T11:53:20.934" v="341" actId="20577"/>
          <ac:spMkLst>
            <pc:docMk/>
            <pc:sldMk cId="1878494669" sldId="289"/>
            <ac:spMk id="5" creationId="{5A82BDA3-EABB-407C-BFD8-231581B4203C}"/>
          </ac:spMkLst>
        </pc:spChg>
        <pc:spChg chg="mod">
          <ac:chgData name="Dorotea Böhm" userId="cabcf631-da53-4a6d-84a3-e6f7c32ed5b9" providerId="ADAL" clId="{6581DDAA-A437-4016-B642-302C69B1F185}" dt="2020-06-26T11:53:29.359" v="353" actId="20577"/>
          <ac:spMkLst>
            <pc:docMk/>
            <pc:sldMk cId="1878494669" sldId="289"/>
            <ac:spMk id="6" creationId="{7ECCC17A-778C-4653-8B72-D0A515510282}"/>
          </ac:spMkLst>
        </pc:spChg>
        <pc:spChg chg="mod">
          <ac:chgData name="Dorotea Böhm" userId="cabcf631-da53-4a6d-84a3-e6f7c32ed5b9" providerId="ADAL" clId="{6581DDAA-A437-4016-B642-302C69B1F185}" dt="2020-06-26T11:53:32.741" v="354"/>
          <ac:spMkLst>
            <pc:docMk/>
            <pc:sldMk cId="1878494669" sldId="289"/>
            <ac:spMk id="16" creationId="{E2ED4B01-94D3-44D4-B46D-301954C04557}"/>
          </ac:spMkLst>
        </pc:spChg>
        <pc:spChg chg="mod">
          <ac:chgData name="Dorotea Böhm" userId="cabcf631-da53-4a6d-84a3-e6f7c32ed5b9" providerId="ADAL" clId="{6581DDAA-A437-4016-B642-302C69B1F185}" dt="2020-06-26T11:53:37.549" v="357"/>
          <ac:spMkLst>
            <pc:docMk/>
            <pc:sldMk cId="1878494669" sldId="289"/>
            <ac:spMk id="19" creationId="{DCD8AD08-4BC1-4CA6-AE6B-9B5951487F44}"/>
          </ac:spMkLst>
        </pc:spChg>
        <pc:grpChg chg="add del mod">
          <ac:chgData name="Dorotea Böhm" userId="cabcf631-da53-4a6d-84a3-e6f7c32ed5b9" providerId="ADAL" clId="{6581DDAA-A437-4016-B642-302C69B1F185}" dt="2020-06-26T11:53:35.604" v="355"/>
          <ac:grpSpMkLst>
            <pc:docMk/>
            <pc:sldMk cId="1878494669" sldId="289"/>
            <ac:grpSpMk id="14" creationId="{4495FE29-1827-4C04-9E3E-848A8948863C}"/>
          </ac:grpSpMkLst>
        </pc:grpChg>
        <pc:grpChg chg="add del mod">
          <ac:chgData name="Dorotea Böhm" userId="cabcf631-da53-4a6d-84a3-e6f7c32ed5b9" providerId="ADAL" clId="{6581DDAA-A437-4016-B642-302C69B1F185}" dt="2020-06-26T11:55:12.401" v="412" actId="478"/>
          <ac:grpSpMkLst>
            <pc:docMk/>
            <pc:sldMk cId="1878494669" sldId="289"/>
            <ac:grpSpMk id="17" creationId="{A55D92C3-4BA0-44C0-BB29-FB93EFA03764}"/>
          </ac:grpSpMkLst>
        </pc:grpChg>
        <pc:picChg chg="del">
          <ac:chgData name="Dorotea Böhm" userId="cabcf631-da53-4a6d-84a3-e6f7c32ed5b9" providerId="ADAL" clId="{6581DDAA-A437-4016-B642-302C69B1F185}" dt="2020-06-26T11:53:36.822" v="356" actId="478"/>
          <ac:picMkLst>
            <pc:docMk/>
            <pc:sldMk cId="1878494669" sldId="289"/>
            <ac:picMk id="13" creationId="{4E07BB3D-A584-4938-9DCB-4C4A506A3B09}"/>
          </ac:picMkLst>
        </pc:picChg>
        <pc:picChg chg="mod">
          <ac:chgData name="Dorotea Böhm" userId="cabcf631-da53-4a6d-84a3-e6f7c32ed5b9" providerId="ADAL" clId="{6581DDAA-A437-4016-B642-302C69B1F185}" dt="2020-06-26T11:53:32.741" v="354"/>
          <ac:picMkLst>
            <pc:docMk/>
            <pc:sldMk cId="1878494669" sldId="289"/>
            <ac:picMk id="15" creationId="{D219E48D-282C-4B4A-8B2D-89F0BBBFB975}"/>
          </ac:picMkLst>
        </pc:picChg>
        <pc:picChg chg="mod">
          <ac:chgData name="Dorotea Böhm" userId="cabcf631-da53-4a6d-84a3-e6f7c32ed5b9" providerId="ADAL" clId="{6581DDAA-A437-4016-B642-302C69B1F185}" dt="2020-06-26T11:53:37.549" v="357"/>
          <ac:picMkLst>
            <pc:docMk/>
            <pc:sldMk cId="1878494669" sldId="289"/>
            <ac:picMk id="18" creationId="{6F379362-3FA0-45F3-AB34-361254FD7D69}"/>
          </ac:picMkLst>
        </pc:picChg>
      </pc:sldChg>
      <pc:sldChg chg="del">
        <pc:chgData name="Dorotea Böhm" userId="cabcf631-da53-4a6d-84a3-e6f7c32ed5b9" providerId="ADAL" clId="{6581DDAA-A437-4016-B642-302C69B1F185}" dt="2020-06-26T11:54:01.780" v="359" actId="47"/>
        <pc:sldMkLst>
          <pc:docMk/>
          <pc:sldMk cId="14536565" sldId="290"/>
        </pc:sldMkLst>
      </pc:sldChg>
      <pc:sldChg chg="del">
        <pc:chgData name="Dorotea Böhm" userId="cabcf631-da53-4a6d-84a3-e6f7c32ed5b9" providerId="ADAL" clId="{6581DDAA-A437-4016-B642-302C69B1F185}" dt="2020-06-26T11:54:06.012" v="362" actId="47"/>
        <pc:sldMkLst>
          <pc:docMk/>
          <pc:sldMk cId="1756265765" sldId="291"/>
        </pc:sldMkLst>
      </pc:sldChg>
      <pc:sldChg chg="del">
        <pc:chgData name="Dorotea Böhm" userId="cabcf631-da53-4a6d-84a3-e6f7c32ed5b9" providerId="ADAL" clId="{6581DDAA-A437-4016-B642-302C69B1F185}" dt="2020-06-26T11:54:02.891" v="360" actId="47"/>
        <pc:sldMkLst>
          <pc:docMk/>
          <pc:sldMk cId="153406466" sldId="292"/>
        </pc:sldMkLst>
      </pc:sldChg>
      <pc:sldChg chg="del">
        <pc:chgData name="Dorotea Böhm" userId="cabcf631-da53-4a6d-84a3-e6f7c32ed5b9" providerId="ADAL" clId="{6581DDAA-A437-4016-B642-302C69B1F185}" dt="2020-06-26T11:57:24.116" v="533" actId="47"/>
        <pc:sldMkLst>
          <pc:docMk/>
          <pc:sldMk cId="3634056697" sldId="293"/>
        </pc:sldMkLst>
      </pc:sldChg>
      <pc:sldChg chg="addSp delSp modSp mod modAnim">
        <pc:chgData name="Dorotea Böhm" userId="cabcf631-da53-4a6d-84a3-e6f7c32ed5b9" providerId="ADAL" clId="{6581DDAA-A437-4016-B642-302C69B1F185}" dt="2020-06-26T11:58:37.082" v="548"/>
        <pc:sldMkLst>
          <pc:docMk/>
          <pc:sldMk cId="711546721" sldId="296"/>
        </pc:sldMkLst>
        <pc:spChg chg="mod">
          <ac:chgData name="Dorotea Böhm" userId="cabcf631-da53-4a6d-84a3-e6f7c32ed5b9" providerId="ADAL" clId="{6581DDAA-A437-4016-B642-302C69B1F185}" dt="2020-06-26T11:58:37.082" v="548"/>
          <ac:spMkLst>
            <pc:docMk/>
            <pc:sldMk cId="711546721" sldId="296"/>
            <ac:spMk id="24" creationId="{6324575F-B69C-4FC7-9887-C910854FF0A6}"/>
          </ac:spMkLst>
        </pc:spChg>
        <pc:spChg chg="mod">
          <ac:chgData name="Dorotea Böhm" userId="cabcf631-da53-4a6d-84a3-e6f7c32ed5b9" providerId="ADAL" clId="{6581DDAA-A437-4016-B642-302C69B1F185}" dt="2020-06-26T11:55:49.734" v="442" actId="6549"/>
          <ac:spMkLst>
            <pc:docMk/>
            <pc:sldMk cId="711546721" sldId="296"/>
            <ac:spMk id="42" creationId="{E9A2D41F-90FA-4687-B2F2-B6B7A0B1E870}"/>
          </ac:spMkLst>
        </pc:spChg>
        <pc:spChg chg="mod">
          <ac:chgData name="Dorotea Böhm" userId="cabcf631-da53-4a6d-84a3-e6f7c32ed5b9" providerId="ADAL" clId="{6581DDAA-A437-4016-B642-302C69B1F185}" dt="2020-06-26T11:54:41.016" v="400" actId="20577"/>
          <ac:spMkLst>
            <pc:docMk/>
            <pc:sldMk cId="711546721" sldId="296"/>
            <ac:spMk id="48" creationId="{1947E0E6-BC99-489E-B4FD-14D5E668CE69}"/>
          </ac:spMkLst>
        </pc:spChg>
        <pc:spChg chg="mod">
          <ac:chgData name="Dorotea Böhm" userId="cabcf631-da53-4a6d-84a3-e6f7c32ed5b9" providerId="ADAL" clId="{6581DDAA-A437-4016-B642-302C69B1F185}" dt="2020-06-26T11:54:30.417" v="385" actId="20577"/>
          <ac:spMkLst>
            <pc:docMk/>
            <pc:sldMk cId="711546721" sldId="296"/>
            <ac:spMk id="52" creationId="{053DB572-73E3-4ECB-9A29-508025FE8405}"/>
          </ac:spMkLst>
        </pc:spChg>
        <pc:spChg chg="mod">
          <ac:chgData name="Dorotea Böhm" userId="cabcf631-da53-4a6d-84a3-e6f7c32ed5b9" providerId="ADAL" clId="{6581DDAA-A437-4016-B642-302C69B1F185}" dt="2020-06-26T11:54:47.177" v="410" actId="20577"/>
          <ac:spMkLst>
            <pc:docMk/>
            <pc:sldMk cId="711546721" sldId="296"/>
            <ac:spMk id="53" creationId="{271399BC-C017-4B0F-94EF-1F230E80D930}"/>
          </ac:spMkLst>
        </pc:spChg>
        <pc:spChg chg="mod">
          <ac:chgData name="Dorotea Böhm" userId="cabcf631-da53-4a6d-84a3-e6f7c32ed5b9" providerId="ADAL" clId="{6581DDAA-A437-4016-B642-302C69B1F185}" dt="2020-06-26T11:54:33.452" v="390" actId="20577"/>
          <ac:spMkLst>
            <pc:docMk/>
            <pc:sldMk cId="711546721" sldId="296"/>
            <ac:spMk id="57" creationId="{BB115EA4-4F58-436E-84AC-3E2977B57F97}"/>
          </ac:spMkLst>
        </pc:spChg>
        <pc:grpChg chg="add mod">
          <ac:chgData name="Dorotea Böhm" userId="cabcf631-da53-4a6d-84a3-e6f7c32ed5b9" providerId="ADAL" clId="{6581DDAA-A437-4016-B642-302C69B1F185}" dt="2020-06-26T11:58:37.082" v="548"/>
          <ac:grpSpMkLst>
            <pc:docMk/>
            <pc:sldMk cId="711546721" sldId="296"/>
            <ac:grpSpMk id="22" creationId="{39365F51-F006-46E0-9B23-1C8A04014560}"/>
          </ac:grpSpMkLst>
        </pc:grpChg>
        <pc:picChg chg="del">
          <ac:chgData name="Dorotea Böhm" userId="cabcf631-da53-4a6d-84a3-e6f7c32ed5b9" providerId="ADAL" clId="{6581DDAA-A437-4016-B642-302C69B1F185}" dt="2020-06-26T11:58:36.086" v="547" actId="478"/>
          <ac:picMkLst>
            <pc:docMk/>
            <pc:sldMk cId="711546721" sldId="296"/>
            <ac:picMk id="13" creationId="{4E07BB3D-A584-4938-9DCB-4C4A506A3B09}"/>
          </ac:picMkLst>
        </pc:picChg>
        <pc:picChg chg="mod">
          <ac:chgData name="Dorotea Böhm" userId="cabcf631-da53-4a6d-84a3-e6f7c32ed5b9" providerId="ADAL" clId="{6581DDAA-A437-4016-B642-302C69B1F185}" dt="2020-06-26T11:58:37.082" v="548"/>
          <ac:picMkLst>
            <pc:docMk/>
            <pc:sldMk cId="711546721" sldId="296"/>
            <ac:picMk id="23" creationId="{26CF64E0-F441-450F-86DF-452A9F2A0575}"/>
          </ac:picMkLst>
        </pc:picChg>
      </pc:sldChg>
      <pc:sldChg chg="addSp delSp modSp mod addAnim delAnim modAnim">
        <pc:chgData name="Dorotea Böhm" userId="cabcf631-da53-4a6d-84a3-e6f7c32ed5b9" providerId="ADAL" clId="{6581DDAA-A437-4016-B642-302C69B1F185}" dt="2020-06-26T11:59:01.942" v="550"/>
        <pc:sldMkLst>
          <pc:docMk/>
          <pc:sldMk cId="1614948850" sldId="297"/>
        </pc:sldMkLst>
        <pc:spChg chg="mod">
          <ac:chgData name="Dorotea Böhm" userId="cabcf631-da53-4a6d-84a3-e6f7c32ed5b9" providerId="ADAL" clId="{6581DDAA-A437-4016-B642-302C69B1F185}" dt="2020-06-26T11:56:27.545" v="466" actId="20577"/>
          <ac:spMkLst>
            <pc:docMk/>
            <pc:sldMk cId="1614948850" sldId="297"/>
            <ac:spMk id="5" creationId="{5A82BDA3-EABB-407C-BFD8-231581B4203C}"/>
          </ac:spMkLst>
        </pc:spChg>
        <pc:spChg chg="mod">
          <ac:chgData name="Dorotea Böhm" userId="cabcf631-da53-4a6d-84a3-e6f7c32ed5b9" providerId="ADAL" clId="{6581DDAA-A437-4016-B642-302C69B1F185}" dt="2020-06-26T11:56:07.270" v="450" actId="20577"/>
          <ac:spMkLst>
            <pc:docMk/>
            <pc:sldMk cId="1614948850" sldId="297"/>
            <ac:spMk id="6" creationId="{7ECCC17A-778C-4653-8B72-D0A515510282}"/>
          </ac:spMkLst>
        </pc:spChg>
        <pc:spChg chg="mod">
          <ac:chgData name="Dorotea Böhm" userId="cabcf631-da53-4a6d-84a3-e6f7c32ed5b9" providerId="ADAL" clId="{6581DDAA-A437-4016-B642-302C69B1F185}" dt="2020-06-26T11:56:46.654" v="490" actId="5793"/>
          <ac:spMkLst>
            <pc:docMk/>
            <pc:sldMk cId="1614948850" sldId="297"/>
            <ac:spMk id="7" creationId="{E081B6EB-677D-457D-9E69-D8A0DC9A1E13}"/>
          </ac:spMkLst>
        </pc:spChg>
        <pc:spChg chg="mod">
          <ac:chgData name="Dorotea Böhm" userId="cabcf631-da53-4a6d-84a3-e6f7c32ed5b9" providerId="ADAL" clId="{6581DDAA-A437-4016-B642-302C69B1F185}" dt="2020-06-26T11:57:11.615" v="518" actId="20577"/>
          <ac:spMkLst>
            <pc:docMk/>
            <pc:sldMk cId="1614948850" sldId="297"/>
            <ac:spMk id="14" creationId="{6CCEC4B4-A541-484D-9CD8-EB135D9447CC}"/>
          </ac:spMkLst>
        </pc:spChg>
        <pc:spChg chg="add del mod">
          <ac:chgData name="Dorotea Böhm" userId="cabcf631-da53-4a6d-84a3-e6f7c32ed5b9" providerId="ADAL" clId="{6581DDAA-A437-4016-B642-302C69B1F185}" dt="2020-06-26T11:57:01.083" v="501" actId="20577"/>
          <ac:spMkLst>
            <pc:docMk/>
            <pc:sldMk cId="1614948850" sldId="297"/>
            <ac:spMk id="17" creationId="{90D6FE3B-FA6D-4E84-8D30-4FB8B489F484}"/>
          </ac:spMkLst>
        </pc:spChg>
        <pc:spChg chg="mod">
          <ac:chgData name="Dorotea Böhm" userId="cabcf631-da53-4a6d-84a3-e6f7c32ed5b9" providerId="ADAL" clId="{6581DDAA-A437-4016-B642-302C69B1F185}" dt="2020-06-26T11:57:19.061" v="532" actId="20577"/>
          <ac:spMkLst>
            <pc:docMk/>
            <pc:sldMk cId="1614948850" sldId="297"/>
            <ac:spMk id="19" creationId="{8B644903-85A6-4D05-AA46-ECE7F98C4286}"/>
          </ac:spMkLst>
        </pc:spChg>
        <pc:spChg chg="mod">
          <ac:chgData name="Dorotea Böhm" userId="cabcf631-da53-4a6d-84a3-e6f7c32ed5b9" providerId="ADAL" clId="{6581DDAA-A437-4016-B642-302C69B1F185}" dt="2020-06-26T11:57:04.697" v="506" actId="20577"/>
          <ac:spMkLst>
            <pc:docMk/>
            <pc:sldMk cId="1614948850" sldId="297"/>
            <ac:spMk id="23" creationId="{C200367A-8889-4CC1-A810-4690E5253883}"/>
          </ac:spMkLst>
        </pc:spChg>
        <pc:spChg chg="mod">
          <ac:chgData name="Dorotea Böhm" userId="cabcf631-da53-4a6d-84a3-e6f7c32ed5b9" providerId="ADAL" clId="{6581DDAA-A437-4016-B642-302C69B1F185}" dt="2020-06-26T11:59:01.942" v="550"/>
          <ac:spMkLst>
            <pc:docMk/>
            <pc:sldMk cId="1614948850" sldId="297"/>
            <ac:spMk id="29" creationId="{DEFB9B3E-547F-4588-9324-6DB68315F60F}"/>
          </ac:spMkLst>
        </pc:spChg>
        <pc:grpChg chg="add mod">
          <ac:chgData name="Dorotea Böhm" userId="cabcf631-da53-4a6d-84a3-e6f7c32ed5b9" providerId="ADAL" clId="{6581DDAA-A437-4016-B642-302C69B1F185}" dt="2020-06-26T11:59:01.942" v="550"/>
          <ac:grpSpMkLst>
            <pc:docMk/>
            <pc:sldMk cId="1614948850" sldId="297"/>
            <ac:grpSpMk id="26" creationId="{6D1AD115-BE01-4D3E-9AD7-BFF36774467F}"/>
          </ac:grpSpMkLst>
        </pc:grpChg>
        <pc:picChg chg="del">
          <ac:chgData name="Dorotea Böhm" userId="cabcf631-da53-4a6d-84a3-e6f7c32ed5b9" providerId="ADAL" clId="{6581DDAA-A437-4016-B642-302C69B1F185}" dt="2020-06-26T11:59:00.894" v="549" actId="478"/>
          <ac:picMkLst>
            <pc:docMk/>
            <pc:sldMk cId="1614948850" sldId="297"/>
            <ac:picMk id="13" creationId="{4E07BB3D-A584-4938-9DCB-4C4A506A3B09}"/>
          </ac:picMkLst>
        </pc:picChg>
        <pc:picChg chg="mod">
          <ac:chgData name="Dorotea Böhm" userId="cabcf631-da53-4a6d-84a3-e6f7c32ed5b9" providerId="ADAL" clId="{6581DDAA-A437-4016-B642-302C69B1F185}" dt="2020-06-26T11:59:01.942" v="550"/>
          <ac:picMkLst>
            <pc:docMk/>
            <pc:sldMk cId="1614948850" sldId="297"/>
            <ac:picMk id="28" creationId="{7EC8CED6-016E-44F4-9B3F-112712A804A5}"/>
          </ac:picMkLst>
        </pc:picChg>
      </pc:sldChg>
      <pc:sldChg chg="del">
        <pc:chgData name="Dorotea Böhm" userId="cabcf631-da53-4a6d-84a3-e6f7c32ed5b9" providerId="ADAL" clId="{6581DDAA-A437-4016-B642-302C69B1F185}" dt="2020-06-26T11:54:04.044" v="361" actId="47"/>
        <pc:sldMkLst>
          <pc:docMk/>
          <pc:sldMk cId="1910056109" sldId="298"/>
        </pc:sldMkLst>
      </pc:sldChg>
      <pc:sldMasterChg chg="modSldLayout">
        <pc:chgData name="Dorotea Böhm" userId="cabcf631-da53-4a6d-84a3-e6f7c32ed5b9" providerId="ADAL" clId="{6581DDAA-A437-4016-B642-302C69B1F185}" dt="2020-06-26T13:10:34.223" v="1484" actId="21"/>
        <pc:sldMasterMkLst>
          <pc:docMk/>
          <pc:sldMasterMk cId="1775025852" sldId="2147483648"/>
        </pc:sldMasterMkLst>
        <pc:sldLayoutChg chg="addSp delSp modSp">
          <pc:chgData name="Dorotea Böhm" userId="cabcf631-da53-4a6d-84a3-e6f7c32ed5b9" providerId="ADAL" clId="{6581DDAA-A437-4016-B642-302C69B1F185}" dt="2020-06-26T12:52:44.541" v="1218"/>
          <pc:sldLayoutMkLst>
            <pc:docMk/>
            <pc:sldMasterMk cId="1775025852" sldId="2147483648"/>
            <pc:sldLayoutMk cId="1811804172" sldId="2147483650"/>
          </pc:sldLayoutMkLst>
          <pc:spChg chg="mod">
            <ac:chgData name="Dorotea Böhm" userId="cabcf631-da53-4a6d-84a3-e6f7c32ed5b9" providerId="ADAL" clId="{6581DDAA-A437-4016-B642-302C69B1F185}" dt="2020-06-26T12:52:23.696" v="1217"/>
            <ac:spMkLst>
              <pc:docMk/>
              <pc:sldMasterMk cId="1775025852" sldId="2147483648"/>
              <pc:sldLayoutMk cId="1811804172" sldId="2147483650"/>
              <ac:spMk id="3" creationId="{7B48A66B-C07B-4805-8586-47247A1C3E70}"/>
            </ac:spMkLst>
          </pc:spChg>
          <pc:spChg chg="mod">
            <ac:chgData name="Dorotea Böhm" userId="cabcf631-da53-4a6d-84a3-e6f7c32ed5b9" providerId="ADAL" clId="{6581DDAA-A437-4016-B642-302C69B1F185}" dt="2020-06-26T12:52:23.696" v="1217"/>
            <ac:spMkLst>
              <pc:docMk/>
              <pc:sldMasterMk cId="1775025852" sldId="2147483648"/>
              <pc:sldLayoutMk cId="1811804172" sldId="2147483650"/>
              <ac:spMk id="4" creationId="{E5C51EEE-E68E-45B2-8E3F-8A9FEDB4937F}"/>
            </ac:spMkLst>
          </pc:spChg>
          <pc:spChg chg="mod">
            <ac:chgData name="Dorotea Böhm" userId="cabcf631-da53-4a6d-84a3-e6f7c32ed5b9" providerId="ADAL" clId="{6581DDAA-A437-4016-B642-302C69B1F185}" dt="2020-06-26T12:52:23.696" v="1217"/>
            <ac:spMkLst>
              <pc:docMk/>
              <pc:sldMasterMk cId="1775025852" sldId="2147483648"/>
              <pc:sldLayoutMk cId="1811804172" sldId="2147483650"/>
              <ac:spMk id="7" creationId="{561DF138-E101-4DF7-B6B8-E7D9F070B796}"/>
            </ac:spMkLst>
          </pc:spChg>
          <pc:grpChg chg="add del mod">
            <ac:chgData name="Dorotea Böhm" userId="cabcf631-da53-4a6d-84a3-e6f7c32ed5b9" providerId="ADAL" clId="{6581DDAA-A437-4016-B642-302C69B1F185}" dt="2020-06-26T12:52:44.541" v="1218"/>
            <ac:grpSpMkLst>
              <pc:docMk/>
              <pc:sldMasterMk cId="1775025852" sldId="2147483648"/>
              <pc:sldLayoutMk cId="1811804172" sldId="2147483650"/>
              <ac:grpSpMk id="2" creationId="{DEE9ABD7-4917-4EF7-A380-F2BE9240F2E1}"/>
            </ac:grpSpMkLst>
          </pc:grpChg>
          <pc:grpChg chg="mod">
            <ac:chgData name="Dorotea Böhm" userId="cabcf631-da53-4a6d-84a3-e6f7c32ed5b9" providerId="ADAL" clId="{6581DDAA-A437-4016-B642-302C69B1F185}" dt="2020-06-26T12:52:23.696" v="1217"/>
            <ac:grpSpMkLst>
              <pc:docMk/>
              <pc:sldMasterMk cId="1775025852" sldId="2147483648"/>
              <pc:sldLayoutMk cId="1811804172" sldId="2147483650"/>
              <ac:grpSpMk id="5" creationId="{CD9BFF0A-88ED-49F7-A6A0-C9BDD3039B79}"/>
            </ac:grpSpMkLst>
          </pc:grpChg>
          <pc:picChg chg="mod">
            <ac:chgData name="Dorotea Böhm" userId="cabcf631-da53-4a6d-84a3-e6f7c32ed5b9" providerId="ADAL" clId="{6581DDAA-A437-4016-B642-302C69B1F185}" dt="2020-06-26T12:52:23.696" v="1217"/>
            <ac:picMkLst>
              <pc:docMk/>
              <pc:sldMasterMk cId="1775025852" sldId="2147483648"/>
              <pc:sldLayoutMk cId="1811804172" sldId="2147483650"/>
              <ac:picMk id="6" creationId="{81EE461F-B764-4EF0-B911-728A4454528A}"/>
            </ac:picMkLst>
          </pc:picChg>
        </pc:sldLayoutChg>
        <pc:sldLayoutChg chg="addSp delSp modSp mod">
          <pc:chgData name="Dorotea Böhm" userId="cabcf631-da53-4a6d-84a3-e6f7c32ed5b9" providerId="ADAL" clId="{6581DDAA-A437-4016-B642-302C69B1F185}" dt="2020-06-26T13:10:34.223" v="1484" actId="21"/>
          <pc:sldLayoutMkLst>
            <pc:docMk/>
            <pc:sldMasterMk cId="1775025852" sldId="2147483648"/>
            <pc:sldLayoutMk cId="1347235305" sldId="2147483658"/>
          </pc:sldLayoutMkLst>
          <pc:spChg chg="mod">
            <ac:chgData name="Dorotea Böhm" userId="cabcf631-da53-4a6d-84a3-e6f7c32ed5b9" providerId="ADAL" clId="{6581DDAA-A437-4016-B642-302C69B1F185}" dt="2020-06-26T12:53:31.683" v="1224" actId="14100"/>
            <ac:spMkLst>
              <pc:docMk/>
              <pc:sldMasterMk cId="1775025852" sldId="2147483648"/>
              <pc:sldLayoutMk cId="1347235305" sldId="2147483658"/>
              <ac:spMk id="2" creationId="{00000000-0000-0000-0000-000000000000}"/>
            </ac:spMkLst>
          </pc:spChg>
          <pc:spChg chg="mod">
            <ac:chgData name="Dorotea Böhm" userId="cabcf631-da53-4a6d-84a3-e6f7c32ed5b9" providerId="ADAL" clId="{6581DDAA-A437-4016-B642-302C69B1F185}" dt="2020-06-26T12:53:31.683" v="1224" actId="14100"/>
            <ac:spMkLst>
              <pc:docMk/>
              <pc:sldMasterMk cId="1775025852" sldId="2147483648"/>
              <pc:sldLayoutMk cId="1347235305" sldId="2147483658"/>
              <ac:spMk id="4" creationId="{00000000-0000-0000-0000-000000000000}"/>
            </ac:spMkLst>
          </pc:spChg>
          <pc:spChg chg="add del mod">
            <ac:chgData name="Dorotea Böhm" userId="cabcf631-da53-4a6d-84a3-e6f7c32ed5b9" providerId="ADAL" clId="{6581DDAA-A437-4016-B642-302C69B1F185}" dt="2020-06-26T13:01:53.609" v="1473" actId="478"/>
            <ac:spMkLst>
              <pc:docMk/>
              <pc:sldMasterMk cId="1775025852" sldId="2147483648"/>
              <pc:sldLayoutMk cId="1347235305" sldId="2147483658"/>
              <ac:spMk id="8" creationId="{00000000-0000-0000-0000-000000000000}"/>
            </ac:spMkLst>
          </pc:spChg>
          <pc:spChg chg="mod">
            <ac:chgData name="Dorotea Böhm" userId="cabcf631-da53-4a6d-84a3-e6f7c32ed5b9" providerId="ADAL" clId="{6581DDAA-A437-4016-B642-302C69B1F185}" dt="2020-06-26T13:03:44.572" v="1476"/>
            <ac:spMkLst>
              <pc:docMk/>
              <pc:sldMasterMk cId="1775025852" sldId="2147483648"/>
              <pc:sldLayoutMk cId="1347235305" sldId="2147483658"/>
              <ac:spMk id="10" creationId="{F94D62D8-4FD0-47C6-BF73-2093465D5FC0}"/>
            </ac:spMkLst>
          </pc:spChg>
          <pc:grpChg chg="add del mod">
            <ac:chgData name="Dorotea Böhm" userId="cabcf631-da53-4a6d-84a3-e6f7c32ed5b9" providerId="ADAL" clId="{6581DDAA-A437-4016-B642-302C69B1F185}" dt="2020-06-26T13:04:05.176" v="1477" actId="478"/>
            <ac:grpSpMkLst>
              <pc:docMk/>
              <pc:sldMasterMk cId="1775025852" sldId="2147483648"/>
              <pc:sldLayoutMk cId="1347235305" sldId="2147483658"/>
              <ac:grpSpMk id="7" creationId="{B812648E-FA57-43B9-8F5C-82BAB4A0D8D5}"/>
            </ac:grpSpMkLst>
          </pc:grpChg>
          <pc:picChg chg="del mod">
            <ac:chgData name="Dorotea Böhm" userId="cabcf631-da53-4a6d-84a3-e6f7c32ed5b9" providerId="ADAL" clId="{6581DDAA-A437-4016-B642-302C69B1F185}" dt="2020-06-26T13:10:34.223" v="1484" actId="21"/>
            <ac:picMkLst>
              <pc:docMk/>
              <pc:sldMasterMk cId="1775025852" sldId="2147483648"/>
              <pc:sldLayoutMk cId="1347235305" sldId="2147483658"/>
              <ac:picMk id="6" creationId="{4DB575FA-74E5-4BA0-A205-C532874A34E5}"/>
            </ac:picMkLst>
          </pc:picChg>
          <pc:picChg chg="mod">
            <ac:chgData name="Dorotea Böhm" userId="cabcf631-da53-4a6d-84a3-e6f7c32ed5b9" providerId="ADAL" clId="{6581DDAA-A437-4016-B642-302C69B1F185}" dt="2020-06-26T13:03:44.572" v="1476"/>
            <ac:picMkLst>
              <pc:docMk/>
              <pc:sldMasterMk cId="1775025852" sldId="2147483648"/>
              <pc:sldLayoutMk cId="1347235305" sldId="2147483658"/>
              <ac:picMk id="9" creationId="{59D708B5-317C-4B1D-995F-AE5BB075B7C9}"/>
            </ac:picMkLst>
          </pc:picChg>
        </pc:sldLayoutChg>
      </pc:sldMasterChg>
    </pc:docChg>
  </pc:docChgLst>
  <pc:docChgLst>
    <pc:chgData name="Dorotea Böhm" userId="7801c4e6-7c1c-49ef-ac6c-f61a3d331c0d" providerId="ADAL" clId="{01961FE0-89DD-493B-80E6-FC08FDFC4CC3}"/>
    <pc:docChg chg="addSld modSld">
      <pc:chgData name="Dorotea Böhm" userId="7801c4e6-7c1c-49ef-ac6c-f61a3d331c0d" providerId="ADAL" clId="{01961FE0-89DD-493B-80E6-FC08FDFC4CC3}" dt="2020-06-28T09:12:48.359" v="224" actId="255"/>
      <pc:docMkLst>
        <pc:docMk/>
      </pc:docMkLst>
      <pc:sldChg chg="modSp add mod modAnim">
        <pc:chgData name="Dorotea Böhm" userId="7801c4e6-7c1c-49ef-ac6c-f61a3d331c0d" providerId="ADAL" clId="{01961FE0-89DD-493B-80E6-FC08FDFC4CC3}" dt="2020-06-28T09:12:48.359" v="224" actId="255"/>
        <pc:sldMkLst>
          <pc:docMk/>
          <pc:sldMk cId="3816743465" sldId="298"/>
        </pc:sldMkLst>
        <pc:spChg chg="mod">
          <ac:chgData name="Dorotea Böhm" userId="7801c4e6-7c1c-49ef-ac6c-f61a3d331c0d" providerId="ADAL" clId="{01961FE0-89DD-493B-80E6-FC08FDFC4CC3}" dt="2020-06-28T09:12:48.359" v="224" actId="255"/>
          <ac:spMkLst>
            <pc:docMk/>
            <pc:sldMk cId="3816743465" sldId="298"/>
            <ac:spMk id="2" creationId="{F2007E35-24E6-4B5E-A455-F79D2D9530FD}"/>
          </ac:spMkLst>
        </pc:spChg>
        <pc:spChg chg="mod">
          <ac:chgData name="Dorotea Böhm" userId="7801c4e6-7c1c-49ef-ac6c-f61a3d331c0d" providerId="ADAL" clId="{01961FE0-89DD-493B-80E6-FC08FDFC4CC3}" dt="2020-06-28T09:10:49.823" v="15" actId="20577"/>
          <ac:spMkLst>
            <pc:docMk/>
            <pc:sldMk cId="3816743465" sldId="298"/>
            <ac:spMk id="29" creationId="{55998A45-6201-4C83-A6E1-074BD878E99D}"/>
          </ac:spMkLst>
        </pc:spChg>
      </pc:sldChg>
    </pc:docChg>
  </pc:docChgLst>
  <pc:docChgLst>
    <pc:chgData name="Dorotea Böhm" userId="S::dorotea.boehm@lernen.siw.swiss::cabcf631-da53-4a6d-84a3-e6f7c32ed5b9" providerId="AD" clId="Web-{B43366CE-704C-48C6-9BF8-FB022623A375}"/>
    <pc:docChg chg="modSld sldOrd">
      <pc:chgData name="Dorotea Böhm" userId="S::dorotea.boehm@lernen.siw.swiss::cabcf631-da53-4a6d-84a3-e6f7c32ed5b9" providerId="AD" clId="Web-{B43366CE-704C-48C6-9BF8-FB022623A375}" dt="2020-06-28T17:50:41.423" v="218" actId="20577"/>
      <pc:docMkLst>
        <pc:docMk/>
      </pc:docMkLst>
      <pc:sldChg chg="modSp ord">
        <pc:chgData name="Dorotea Böhm" userId="S::dorotea.boehm@lernen.siw.swiss::cabcf631-da53-4a6d-84a3-e6f7c32ed5b9" providerId="AD" clId="Web-{B43366CE-704C-48C6-9BF8-FB022623A375}" dt="2020-06-28T17:50:41.423" v="217" actId="20577"/>
        <pc:sldMkLst>
          <pc:docMk/>
          <pc:sldMk cId="2366924457" sldId="276"/>
        </pc:sldMkLst>
        <pc:spChg chg="mod">
          <ac:chgData name="Dorotea Böhm" userId="S::dorotea.boehm@lernen.siw.swiss::cabcf631-da53-4a6d-84a3-e6f7c32ed5b9" providerId="AD" clId="Web-{B43366CE-704C-48C6-9BF8-FB022623A375}" dt="2020-06-28T17:50:41.423" v="217" actId="20577"/>
          <ac:spMkLst>
            <pc:docMk/>
            <pc:sldMk cId="2366924457" sldId="276"/>
            <ac:spMk id="2" creationId="{F2007E35-24E6-4B5E-A455-F79D2D9530FD}"/>
          </ac:spMkLst>
        </pc:spChg>
        <pc:spChg chg="mod">
          <ac:chgData name="Dorotea Böhm" userId="S::dorotea.boehm@lernen.siw.swiss::cabcf631-da53-4a6d-84a3-e6f7c32ed5b9" providerId="AD" clId="Web-{B43366CE-704C-48C6-9BF8-FB022623A375}" dt="2020-06-28T17:48:42.785" v="1" actId="20577"/>
          <ac:spMkLst>
            <pc:docMk/>
            <pc:sldMk cId="2366924457" sldId="276"/>
            <ac:spMk id="29" creationId="{55998A45-6201-4C83-A6E1-074BD878E9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CBB07-6B3B-455F-A3E1-B0EC6984990C}" type="datetimeFigureOut">
              <a:rPr lang="de-CH" smtClean="0"/>
              <a:t>06.02.2022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DB75E-D8E2-43F8-8ADA-CFDCAD597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281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DB75E-D8E2-43F8-8ADA-CFDCAD597B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19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DB75E-D8E2-43F8-8ADA-CFDCAD597B9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0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DB75E-D8E2-43F8-8ADA-CFDCAD597B9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66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DB75E-D8E2-43F8-8ADA-CFDCAD597B9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78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DB75E-D8E2-43F8-8ADA-CFDCAD597B9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37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/>
          <p:cNvSpPr/>
          <p:nvPr userDrawn="1"/>
        </p:nvSpPr>
        <p:spPr bwMode="auto">
          <a:xfrm>
            <a:off x="0" y="0"/>
            <a:ext cx="12192000" cy="900000"/>
          </a:xfrm>
          <a:prstGeom prst="rect">
            <a:avLst/>
          </a:prstGeom>
          <a:solidFill>
            <a:srgbClr val="00B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6376" y="304728"/>
            <a:ext cx="11547130" cy="589812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375" y="1050932"/>
            <a:ext cx="11547130" cy="51195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4723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8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911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9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C4F4CE-3B5C-4611-AA64-FE58FACD6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2" y="6194681"/>
            <a:ext cx="1106083" cy="3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19A4B1-9A24-4463-B637-6105CF1DF0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2" y="6194681"/>
            <a:ext cx="1106083" cy="3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7416F6-1932-422B-99E1-BCA03695BA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2" y="6194681"/>
            <a:ext cx="1106083" cy="3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4DF240-4E55-4A5A-9DF7-04E86B3675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2" y="6194681"/>
            <a:ext cx="1106083" cy="3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4DE612-7CBE-4020-B94E-DD9DC7C5CB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2" y="6194681"/>
            <a:ext cx="1106083" cy="3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8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502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bwl.admin.ch/dam/bwl/de/dokumente/themen/ikt/broschuere_minimalstandard.pdf.download.pdf/IKT_DE_2018_Web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iwswiss.sharepoint.com/:f:/s/HFOL2020H13.SemesterIT/EiypqE7Sd8dNivYQDpu_u7cBlD73f19vPmpajj5MVgfxkA?e=WsLiM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ellfuessli.ch/autor/markus+widl-10379527/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www.orellfuessli.ch/autor/stefan+kania-10906086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ellfuessli.ch/autor/klaus+gebeshuber-16264535/" TargetMode="External"/><Relationship Id="rId5" Type="http://schemas.openxmlformats.org/officeDocument/2006/relationships/hyperlink" Target="https://www.orellfuessli.ch/autor/andr%C3%A9+zingsheim-16865740/" TargetMode="External"/><Relationship Id="rId4" Type="http://schemas.openxmlformats.org/officeDocument/2006/relationships/hyperlink" Target="https://www.orellfuessli.ch/autor/michael+kofler-2479411/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CAAA-2971-4E84-B7D1-DCA4F78E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5132306"/>
            <a:ext cx="10584000" cy="589812"/>
          </a:xfrm>
        </p:spPr>
        <p:txBody>
          <a:bodyPr>
            <a:normAutofit/>
          </a:bodyPr>
          <a:lstStyle/>
          <a:p>
            <a:r>
              <a:rPr lang="de-CH" sz="3600" b="1"/>
              <a:t>Fachkürzel - Fach ausgeschrieben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F3D0A9-6CAA-438A-AAC3-D590FF7D3AC2}"/>
              </a:ext>
            </a:extLst>
          </p:cNvPr>
          <p:cNvSpPr/>
          <p:nvPr/>
        </p:nvSpPr>
        <p:spPr>
          <a:xfrm>
            <a:off x="-2" y="0"/>
            <a:ext cx="946800" cy="6858000"/>
          </a:xfrm>
          <a:prstGeom prst="rect">
            <a:avLst/>
          </a:prstGeom>
          <a:solidFill>
            <a:srgbClr val="1A5E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3600" b="1" dirty="0">
                <a:latin typeface="+mj-lt"/>
              </a:rPr>
              <a:t>Fach ACCE</a:t>
            </a:r>
            <a:endParaRPr lang="de-CH" sz="3600" b="1" dirty="0">
              <a:latin typeface="+mj-lt"/>
            </a:endParaRPr>
          </a:p>
        </p:txBody>
      </p:sp>
      <p:pic>
        <p:nvPicPr>
          <p:cNvPr id="13" name="Picture 2" descr="Lernen, Bildung, Bücher, Buch, Bibliothek, Laptop">
            <a:extLst>
              <a:ext uri="{FF2B5EF4-FFF2-40B4-BE49-F238E27FC236}">
                <a16:creationId xmlns:a16="http://schemas.microsoft.com/office/drawing/2014/main" id="{EDB97E2A-EAFC-4C05-A9E8-8D633891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49" y="1815960"/>
            <a:ext cx="5685453" cy="37490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A5A5A5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5B27B77-9346-4F17-85B9-C76CA10E3A72}"/>
              </a:ext>
            </a:extLst>
          </p:cNvPr>
          <p:cNvCxnSpPr>
            <a:cxnSpLocks/>
          </p:cNvCxnSpPr>
          <p:nvPr/>
        </p:nvCxnSpPr>
        <p:spPr>
          <a:xfrm flipH="1">
            <a:off x="942000" y="920064"/>
            <a:ext cx="11250000" cy="0"/>
          </a:xfrm>
          <a:prstGeom prst="line">
            <a:avLst/>
          </a:prstGeom>
          <a:ln w="63500">
            <a:solidFill>
              <a:srgbClr val="1A5E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2E449B-9A48-482D-AEEE-E73896E1A402}"/>
              </a:ext>
            </a:extLst>
          </p:cNvPr>
          <p:cNvCxnSpPr>
            <a:cxnSpLocks/>
          </p:cNvCxnSpPr>
          <p:nvPr/>
        </p:nvCxnSpPr>
        <p:spPr>
          <a:xfrm flipV="1">
            <a:off x="16601" y="0"/>
            <a:ext cx="0" cy="6865200"/>
          </a:xfrm>
          <a:prstGeom prst="line">
            <a:avLst/>
          </a:prstGeom>
          <a:ln w="63500">
            <a:solidFill>
              <a:srgbClr val="00B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B8D765-6CFF-4551-B091-13F2626B7A80}"/>
              </a:ext>
            </a:extLst>
          </p:cNvPr>
          <p:cNvSpPr txBox="1"/>
          <p:nvPr/>
        </p:nvSpPr>
        <p:spPr>
          <a:xfrm>
            <a:off x="1249715" y="124662"/>
            <a:ext cx="10481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3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Buchempfehlungen</a:t>
            </a:r>
            <a:endParaRPr lang="de-CH" sz="36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2AB8E98-FE52-4FD5-B055-C5E5A01D09E4}"/>
              </a:ext>
            </a:extLst>
          </p:cNvPr>
          <p:cNvGrpSpPr/>
          <p:nvPr/>
        </p:nvGrpSpPr>
        <p:grpSpPr>
          <a:xfrm>
            <a:off x="1453101" y="1734174"/>
            <a:ext cx="4024956" cy="4024956"/>
            <a:chOff x="5900049" y="2060165"/>
            <a:chExt cx="4024956" cy="4024956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89F4C921-D825-489B-B005-1327C192B5CD}"/>
                </a:ext>
              </a:extLst>
            </p:cNvPr>
            <p:cNvGrpSpPr/>
            <p:nvPr/>
          </p:nvGrpSpPr>
          <p:grpSpPr>
            <a:xfrm>
              <a:off x="5900049" y="2060165"/>
              <a:ext cx="4024956" cy="4024956"/>
              <a:chOff x="5900049" y="2060165"/>
              <a:chExt cx="4024956" cy="4024956"/>
            </a:xfrm>
          </p:grpSpPr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A000696F-EFE0-4909-8CAC-942F5E396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049" y="2060165"/>
                <a:ext cx="4024956" cy="4024956"/>
              </a:xfrm>
              <a:prstGeom prst="rect">
                <a:avLst/>
              </a:prstGeom>
            </p:spPr>
          </p:pic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7FA6A04-ACCC-4560-9A22-7EDFD6243ED4}"/>
                  </a:ext>
                </a:extLst>
              </p:cNvPr>
              <p:cNvSpPr/>
              <p:nvPr/>
            </p:nvSpPr>
            <p:spPr>
              <a:xfrm>
                <a:off x="7227142" y="3313470"/>
                <a:ext cx="1351106" cy="14595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pic>
          <p:nvPicPr>
            <p:cNvPr id="28" name="Grafik 2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3D86191-68B4-45CB-89C6-7C40E724B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1738" y="3755234"/>
              <a:ext cx="134160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35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1">
            <a:extLst>
              <a:ext uri="{FF2B5EF4-FFF2-40B4-BE49-F238E27FC236}">
                <a16:creationId xmlns:a16="http://schemas.microsoft.com/office/drawing/2014/main" id="{55998A45-6201-4C83-A6E1-074BD878E99D}"/>
              </a:ext>
            </a:extLst>
          </p:cNvPr>
          <p:cNvSpPr txBox="1">
            <a:spLocks/>
          </p:cNvSpPr>
          <p:nvPr/>
        </p:nvSpPr>
        <p:spPr>
          <a:xfrm>
            <a:off x="1311804" y="365126"/>
            <a:ext cx="10183510" cy="947208"/>
          </a:xfrm>
          <a:prstGeom prst="rect">
            <a:avLst/>
          </a:prstGeom>
          <a:solidFill>
            <a:srgbClr val="1A5E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/>
            <a:r>
              <a:rPr lang="de-DE" sz="3500" b="1" dirty="0">
                <a:solidFill>
                  <a:schemeClr val="bg1"/>
                </a:solidFill>
              </a:rPr>
              <a:t>IKT-Minimalstandard</a:t>
            </a:r>
            <a:endParaRPr lang="de-CH" sz="3500" b="1" dirty="0">
              <a:solidFill>
                <a:schemeClr val="bg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4846E8D9-54EF-4A78-97C2-D5AE2E6AB1C7}"/>
              </a:ext>
            </a:extLst>
          </p:cNvPr>
          <p:cNvSpPr txBox="1">
            <a:spLocks/>
          </p:cNvSpPr>
          <p:nvPr/>
        </p:nvSpPr>
        <p:spPr>
          <a:xfrm rot="5400000">
            <a:off x="-2225676" y="2955396"/>
            <a:ext cx="6127749" cy="947208"/>
          </a:xfrm>
          <a:prstGeom prst="rect">
            <a:avLst/>
          </a:prstGeom>
          <a:solidFill>
            <a:srgbClr val="00B96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>
                <a:solidFill>
                  <a:schemeClr val="bg1"/>
                </a:solidFill>
                <a:latin typeface="+mj-lt"/>
              </a:rPr>
              <a:t>Buchempfehlungen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1B2055-9C3B-4077-8F8D-09765844FFAC}"/>
              </a:ext>
            </a:extLst>
          </p:cNvPr>
          <p:cNvSpPr txBox="1"/>
          <p:nvPr/>
        </p:nvSpPr>
        <p:spPr>
          <a:xfrm>
            <a:off x="1635171" y="1585529"/>
            <a:ext cx="984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47675" indent="-447675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33B933B-AA04-442C-BB61-C24E27A34CBD}"/>
              </a:ext>
            </a:extLst>
          </p:cNvPr>
          <p:cNvCxnSpPr>
            <a:cxnSpLocks/>
          </p:cNvCxnSpPr>
          <p:nvPr/>
        </p:nvCxnSpPr>
        <p:spPr>
          <a:xfrm flipH="1">
            <a:off x="1299830" y="397547"/>
            <a:ext cx="10188000" cy="0"/>
          </a:xfrm>
          <a:prstGeom prst="line">
            <a:avLst/>
          </a:prstGeom>
          <a:ln w="63500">
            <a:solidFill>
              <a:srgbClr val="00B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C1A951-A8F3-4A4F-AB3E-02026258226F}"/>
              </a:ext>
            </a:extLst>
          </p:cNvPr>
          <p:cNvCxnSpPr/>
          <p:nvPr/>
        </p:nvCxnSpPr>
        <p:spPr>
          <a:xfrm>
            <a:off x="385563" y="365126"/>
            <a:ext cx="0" cy="6120000"/>
          </a:xfrm>
          <a:prstGeom prst="line">
            <a:avLst/>
          </a:prstGeom>
          <a:ln w="63500">
            <a:solidFill>
              <a:srgbClr val="1A5E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31B0E9C-7E9C-4211-9126-B90F409D57E4}"/>
              </a:ext>
            </a:extLst>
          </p:cNvPr>
          <p:cNvGrpSpPr/>
          <p:nvPr/>
        </p:nvGrpSpPr>
        <p:grpSpPr>
          <a:xfrm>
            <a:off x="321856" y="6216486"/>
            <a:ext cx="995362" cy="369332"/>
            <a:chOff x="317941" y="6215781"/>
            <a:chExt cx="995362" cy="369332"/>
          </a:xfrm>
        </p:grpSpPr>
        <p:pic>
          <p:nvPicPr>
            <p:cNvPr id="24" name="Grafik 2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18B9E9F-A4A6-4B23-BCB5-C37EF345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3" y="6275602"/>
              <a:ext cx="691200" cy="216000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C947AD-32B2-4D7A-98C0-9539BA0DEBF8}"/>
                </a:ext>
              </a:extLst>
            </p:cNvPr>
            <p:cNvSpPr/>
            <p:nvPr/>
          </p:nvSpPr>
          <p:spPr>
            <a:xfrm>
              <a:off x="317941" y="6215781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>
                  <a:solidFill>
                    <a:srgbClr val="1A5EAB"/>
                  </a:solidFill>
                </a:rPr>
                <a:t>©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4DC4B-EC59-4F04-BBC6-437E5086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21273"/>
              </p:ext>
            </p:extLst>
          </p:nvPr>
        </p:nvGraphicFramePr>
        <p:xfrm>
          <a:off x="1629756" y="1474755"/>
          <a:ext cx="6160573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7">
                  <a:extLst>
                    <a:ext uri="{9D8B030D-6E8A-4147-A177-3AD203B41FA5}">
                      <a16:colId xmlns:a16="http://schemas.microsoft.com/office/drawing/2014/main" val="602685162"/>
                    </a:ext>
                  </a:extLst>
                </a:gridCol>
                <a:gridCol w="4374776">
                  <a:extLst>
                    <a:ext uri="{9D8B030D-6E8A-4147-A177-3AD203B41FA5}">
                      <a16:colId xmlns:a16="http://schemas.microsoft.com/office/drawing/2014/main" val="24867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Beschreibung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1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Titel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Minimalstandard zur Verbesserung</a:t>
                      </a:r>
                    </a:p>
                    <a:p>
                      <a:r>
                        <a:rPr lang="de-DE" sz="1600" dirty="0"/>
                        <a:t>der IKT-Resilienz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Autor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Diverse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Inhalt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ISMS für kleinere Firmen. Zeigt die Management-Aspekte auf und adressiert die Risiken.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3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Herausgeber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Bundesamt für wirtschaftliche Landesversorgung BWL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Erscheinungsjahr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2018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Empfehlung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Als Ergänzung, steht nicht im Mittelpunkt des Faches ACCE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6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Bezugsquelle / -form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https://www.bwl.admin.ch/dam/bwl/de/dokumente/themen/ikt/broschuere_minimalstandard.pdf.download.pdf/IKT_DE_2018_Web.pdf</a:t>
                      </a:r>
                      <a:r>
                        <a:rPr lang="en-US" sz="1600" dirty="0"/>
                        <a:t> 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28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617060-01FC-4FCD-9E25-8CB50D32B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007" y="1474755"/>
            <a:ext cx="3533492" cy="49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1">
            <a:extLst>
              <a:ext uri="{FF2B5EF4-FFF2-40B4-BE49-F238E27FC236}">
                <a16:creationId xmlns:a16="http://schemas.microsoft.com/office/drawing/2014/main" id="{55998A45-6201-4C83-A6E1-074BD878E99D}"/>
              </a:ext>
            </a:extLst>
          </p:cNvPr>
          <p:cNvSpPr txBox="1">
            <a:spLocks/>
          </p:cNvSpPr>
          <p:nvPr/>
        </p:nvSpPr>
        <p:spPr>
          <a:xfrm>
            <a:off x="1311804" y="365126"/>
            <a:ext cx="10183510" cy="947208"/>
          </a:xfrm>
          <a:prstGeom prst="rect">
            <a:avLst/>
          </a:prstGeom>
          <a:solidFill>
            <a:srgbClr val="1A5E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/>
            <a:r>
              <a:rPr lang="de-DE" sz="3500" b="1" dirty="0">
                <a:solidFill>
                  <a:schemeClr val="bg1"/>
                </a:solidFill>
              </a:rPr>
              <a:t>Computer-Netzwerke</a:t>
            </a:r>
            <a:endParaRPr lang="de-CH" sz="3500" b="1" dirty="0">
              <a:solidFill>
                <a:schemeClr val="bg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4846E8D9-54EF-4A78-97C2-D5AE2E6AB1C7}"/>
              </a:ext>
            </a:extLst>
          </p:cNvPr>
          <p:cNvSpPr txBox="1">
            <a:spLocks/>
          </p:cNvSpPr>
          <p:nvPr/>
        </p:nvSpPr>
        <p:spPr>
          <a:xfrm rot="5400000">
            <a:off x="-2225676" y="2955396"/>
            <a:ext cx="6127749" cy="947208"/>
          </a:xfrm>
          <a:prstGeom prst="rect">
            <a:avLst/>
          </a:prstGeom>
          <a:solidFill>
            <a:srgbClr val="00B96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>
                <a:solidFill>
                  <a:schemeClr val="bg1"/>
                </a:solidFill>
                <a:latin typeface="+mj-lt"/>
              </a:rPr>
              <a:t>Buchempfehlungen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1B2055-9C3B-4077-8F8D-09765844FFAC}"/>
              </a:ext>
            </a:extLst>
          </p:cNvPr>
          <p:cNvSpPr txBox="1"/>
          <p:nvPr/>
        </p:nvSpPr>
        <p:spPr>
          <a:xfrm>
            <a:off x="1635171" y="1585529"/>
            <a:ext cx="984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47675" indent="-447675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33B933B-AA04-442C-BB61-C24E27A34CBD}"/>
              </a:ext>
            </a:extLst>
          </p:cNvPr>
          <p:cNvCxnSpPr>
            <a:cxnSpLocks/>
          </p:cNvCxnSpPr>
          <p:nvPr/>
        </p:nvCxnSpPr>
        <p:spPr>
          <a:xfrm flipH="1">
            <a:off x="1299830" y="397547"/>
            <a:ext cx="10188000" cy="0"/>
          </a:xfrm>
          <a:prstGeom prst="line">
            <a:avLst/>
          </a:prstGeom>
          <a:ln w="63500">
            <a:solidFill>
              <a:srgbClr val="00B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C1A951-A8F3-4A4F-AB3E-02026258226F}"/>
              </a:ext>
            </a:extLst>
          </p:cNvPr>
          <p:cNvCxnSpPr/>
          <p:nvPr/>
        </p:nvCxnSpPr>
        <p:spPr>
          <a:xfrm>
            <a:off x="385563" y="365126"/>
            <a:ext cx="0" cy="6120000"/>
          </a:xfrm>
          <a:prstGeom prst="line">
            <a:avLst/>
          </a:prstGeom>
          <a:ln w="63500">
            <a:solidFill>
              <a:srgbClr val="1A5E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31B0E9C-7E9C-4211-9126-B90F409D57E4}"/>
              </a:ext>
            </a:extLst>
          </p:cNvPr>
          <p:cNvGrpSpPr/>
          <p:nvPr/>
        </p:nvGrpSpPr>
        <p:grpSpPr>
          <a:xfrm>
            <a:off x="321856" y="6216486"/>
            <a:ext cx="995362" cy="369332"/>
            <a:chOff x="317941" y="6215781"/>
            <a:chExt cx="995362" cy="369332"/>
          </a:xfrm>
        </p:grpSpPr>
        <p:pic>
          <p:nvPicPr>
            <p:cNvPr id="24" name="Grafik 2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18B9E9F-A4A6-4B23-BCB5-C37EF345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3" y="6275602"/>
              <a:ext cx="691200" cy="216000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C947AD-32B2-4D7A-98C0-9539BA0DEBF8}"/>
                </a:ext>
              </a:extLst>
            </p:cNvPr>
            <p:cNvSpPr/>
            <p:nvPr/>
          </p:nvSpPr>
          <p:spPr>
            <a:xfrm>
              <a:off x="317941" y="6215781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>
                  <a:solidFill>
                    <a:srgbClr val="1A5EAB"/>
                  </a:solidFill>
                </a:rPr>
                <a:t>©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4DC4B-EC59-4F04-BBC6-437E5086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33241"/>
              </p:ext>
            </p:extLst>
          </p:nvPr>
        </p:nvGraphicFramePr>
        <p:xfrm>
          <a:off x="1629756" y="1474755"/>
          <a:ext cx="6160573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7">
                  <a:extLst>
                    <a:ext uri="{9D8B030D-6E8A-4147-A177-3AD203B41FA5}">
                      <a16:colId xmlns:a16="http://schemas.microsoft.com/office/drawing/2014/main" val="602685162"/>
                    </a:ext>
                  </a:extLst>
                </a:gridCol>
                <a:gridCol w="4374776">
                  <a:extLst>
                    <a:ext uri="{9D8B030D-6E8A-4147-A177-3AD203B41FA5}">
                      <a16:colId xmlns:a16="http://schemas.microsoft.com/office/drawing/2014/main" val="24867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Beschreibung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1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Titel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Computer-Netzwerke</a:t>
                      </a:r>
                    </a:p>
                    <a:p>
                      <a:r>
                        <a:rPr lang="de-DE" sz="1600" dirty="0"/>
                        <a:t>Grundlagen, Funktionsweise, Anwendung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Autor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Harald </a:t>
                      </a:r>
                      <a:r>
                        <a:rPr lang="de-CH" sz="1600" dirty="0" err="1"/>
                        <a:t>Zisler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5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Inhalt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Enthält Netzwerkgrundlagen (ISO-OSI Schichtenmodell), Protokolle und den Aufbau von Netzwerken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3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Herausgeber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Rheinwerk Computing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Erscheinungsjahr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2018 (5. aktualisierte Auflage)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Empfehlung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Steht im Mittelpunkt des Faches KOMT. In ACCE als Ergänzung / zum Nachschlagen nützlich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6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Bezugsquelle / -form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Wird von der SIW zur Verfügung gestellt: </a:t>
                      </a:r>
                      <a:r>
                        <a:rPr lang="de-CH" sz="1600" dirty="0">
                          <a:hlinkClick r:id="rId4"/>
                        </a:rPr>
                        <a:t>https://siwswiss.sharepoint.com/:f:/s/HFOL2020H13.SemesterIT/EiypqE7Sd8dNivYQDpu_u7cBlD73f19vPmpajj5MVgfxkA?e=WsLiMs</a:t>
                      </a:r>
                      <a:r>
                        <a:rPr lang="de-CH" sz="1600" dirty="0"/>
                        <a:t> </a:t>
                      </a:r>
                    </a:p>
                    <a:p>
                      <a:r>
                        <a:rPr lang="de-CH" sz="1600" dirty="0"/>
                        <a:t>ISBN: 978-3-8362-6501-0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28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46360E0-B23A-4019-9983-8FB000F5F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540" y="1439158"/>
            <a:ext cx="3765971" cy="50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1">
            <a:extLst>
              <a:ext uri="{FF2B5EF4-FFF2-40B4-BE49-F238E27FC236}">
                <a16:creationId xmlns:a16="http://schemas.microsoft.com/office/drawing/2014/main" id="{55998A45-6201-4C83-A6E1-074BD878E99D}"/>
              </a:ext>
            </a:extLst>
          </p:cNvPr>
          <p:cNvSpPr txBox="1">
            <a:spLocks/>
          </p:cNvSpPr>
          <p:nvPr/>
        </p:nvSpPr>
        <p:spPr>
          <a:xfrm>
            <a:off x="1311804" y="365126"/>
            <a:ext cx="10183510" cy="947208"/>
          </a:xfrm>
          <a:prstGeom prst="rect">
            <a:avLst/>
          </a:prstGeom>
          <a:solidFill>
            <a:srgbClr val="1A5E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/>
            <a:r>
              <a:rPr lang="de-DE" sz="3500" b="1" dirty="0">
                <a:solidFill>
                  <a:schemeClr val="bg1"/>
                </a:solidFill>
              </a:rPr>
              <a:t>Cyber-Security</a:t>
            </a:r>
            <a:endParaRPr lang="de-CH" sz="3500" b="1" dirty="0">
              <a:solidFill>
                <a:schemeClr val="bg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4846E8D9-54EF-4A78-97C2-D5AE2E6AB1C7}"/>
              </a:ext>
            </a:extLst>
          </p:cNvPr>
          <p:cNvSpPr txBox="1">
            <a:spLocks/>
          </p:cNvSpPr>
          <p:nvPr/>
        </p:nvSpPr>
        <p:spPr>
          <a:xfrm rot="5400000">
            <a:off x="-2225676" y="2955396"/>
            <a:ext cx="6127749" cy="947208"/>
          </a:xfrm>
          <a:prstGeom prst="rect">
            <a:avLst/>
          </a:prstGeom>
          <a:solidFill>
            <a:srgbClr val="00B96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>
                <a:solidFill>
                  <a:schemeClr val="bg1"/>
                </a:solidFill>
                <a:latin typeface="+mj-lt"/>
              </a:rPr>
              <a:t>Buchempfehlungen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1B2055-9C3B-4077-8F8D-09765844FFAC}"/>
              </a:ext>
            </a:extLst>
          </p:cNvPr>
          <p:cNvSpPr txBox="1"/>
          <p:nvPr/>
        </p:nvSpPr>
        <p:spPr>
          <a:xfrm>
            <a:off x="1635171" y="1585529"/>
            <a:ext cx="984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47675" indent="-447675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33B933B-AA04-442C-BB61-C24E27A34CBD}"/>
              </a:ext>
            </a:extLst>
          </p:cNvPr>
          <p:cNvCxnSpPr>
            <a:cxnSpLocks/>
          </p:cNvCxnSpPr>
          <p:nvPr/>
        </p:nvCxnSpPr>
        <p:spPr>
          <a:xfrm flipH="1">
            <a:off x="1299830" y="397547"/>
            <a:ext cx="10188000" cy="0"/>
          </a:xfrm>
          <a:prstGeom prst="line">
            <a:avLst/>
          </a:prstGeom>
          <a:ln w="63500">
            <a:solidFill>
              <a:srgbClr val="00B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C1A951-A8F3-4A4F-AB3E-02026258226F}"/>
              </a:ext>
            </a:extLst>
          </p:cNvPr>
          <p:cNvCxnSpPr/>
          <p:nvPr/>
        </p:nvCxnSpPr>
        <p:spPr>
          <a:xfrm>
            <a:off x="385563" y="365126"/>
            <a:ext cx="0" cy="6120000"/>
          </a:xfrm>
          <a:prstGeom prst="line">
            <a:avLst/>
          </a:prstGeom>
          <a:ln w="63500">
            <a:solidFill>
              <a:srgbClr val="1A5E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31B0E9C-7E9C-4211-9126-B90F409D57E4}"/>
              </a:ext>
            </a:extLst>
          </p:cNvPr>
          <p:cNvGrpSpPr/>
          <p:nvPr/>
        </p:nvGrpSpPr>
        <p:grpSpPr>
          <a:xfrm>
            <a:off x="321856" y="6216486"/>
            <a:ext cx="995362" cy="369332"/>
            <a:chOff x="317941" y="6215781"/>
            <a:chExt cx="995362" cy="369332"/>
          </a:xfrm>
        </p:grpSpPr>
        <p:pic>
          <p:nvPicPr>
            <p:cNvPr id="24" name="Grafik 2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18B9E9F-A4A6-4B23-BCB5-C37EF345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3" y="6275602"/>
              <a:ext cx="691200" cy="216000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C947AD-32B2-4D7A-98C0-9539BA0DEBF8}"/>
                </a:ext>
              </a:extLst>
            </p:cNvPr>
            <p:cNvSpPr/>
            <p:nvPr/>
          </p:nvSpPr>
          <p:spPr>
            <a:xfrm>
              <a:off x="317941" y="6215781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>
                  <a:solidFill>
                    <a:srgbClr val="1A5EAB"/>
                  </a:solidFill>
                </a:rPr>
                <a:t>©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4DC4B-EC59-4F04-BBC6-437E5086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73062"/>
              </p:ext>
            </p:extLst>
          </p:nvPr>
        </p:nvGraphicFramePr>
        <p:xfrm>
          <a:off x="1629756" y="1474755"/>
          <a:ext cx="61605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7">
                  <a:extLst>
                    <a:ext uri="{9D8B030D-6E8A-4147-A177-3AD203B41FA5}">
                      <a16:colId xmlns:a16="http://schemas.microsoft.com/office/drawing/2014/main" val="602685162"/>
                    </a:ext>
                  </a:extLst>
                </a:gridCol>
                <a:gridCol w="4374776">
                  <a:extLst>
                    <a:ext uri="{9D8B030D-6E8A-4147-A177-3AD203B41FA5}">
                      <a16:colId xmlns:a16="http://schemas.microsoft.com/office/drawing/2014/main" val="24867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Beschreibung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1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Titel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Cyber-Sicherheit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Autor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Norbert Pohlmann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2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Inhalt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Enthält vollständige und praxisorientierte Sicht auf die Sicherheit von Systemen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3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Herausgeber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Springer Vieweg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Erscheinungsjahr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2019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Empfehlung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Gute Ergänzung zum Unterricht. Deckt einen grossen Teil des Unterrichts ab. Zur Lektüre empfohlen. Schwerpunkt auf Technik und «Verteidigung»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6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Bezugsquelle / -form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ISBN 978-3-658-25398-1 (eBook)</a:t>
                      </a:r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28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753D4E-8258-4E06-AA45-3E87F4EA8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282" y="1474755"/>
            <a:ext cx="3387032" cy="51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1">
            <a:extLst>
              <a:ext uri="{FF2B5EF4-FFF2-40B4-BE49-F238E27FC236}">
                <a16:creationId xmlns:a16="http://schemas.microsoft.com/office/drawing/2014/main" id="{55998A45-6201-4C83-A6E1-074BD878E99D}"/>
              </a:ext>
            </a:extLst>
          </p:cNvPr>
          <p:cNvSpPr txBox="1">
            <a:spLocks/>
          </p:cNvSpPr>
          <p:nvPr/>
        </p:nvSpPr>
        <p:spPr>
          <a:xfrm>
            <a:off x="1311804" y="365126"/>
            <a:ext cx="10183510" cy="947208"/>
          </a:xfrm>
          <a:prstGeom prst="rect">
            <a:avLst/>
          </a:prstGeom>
          <a:solidFill>
            <a:srgbClr val="1A5E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/>
            <a:r>
              <a:rPr lang="de-DE" sz="3500" b="1" dirty="0">
                <a:solidFill>
                  <a:schemeClr val="bg1"/>
                </a:solidFill>
              </a:rPr>
              <a:t>Rollen und Berechtigungskonzepte</a:t>
            </a:r>
            <a:endParaRPr lang="de-CH" sz="3500" b="1" dirty="0">
              <a:solidFill>
                <a:schemeClr val="bg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4846E8D9-54EF-4A78-97C2-D5AE2E6AB1C7}"/>
              </a:ext>
            </a:extLst>
          </p:cNvPr>
          <p:cNvSpPr txBox="1">
            <a:spLocks/>
          </p:cNvSpPr>
          <p:nvPr/>
        </p:nvSpPr>
        <p:spPr>
          <a:xfrm rot="5400000">
            <a:off x="-2225676" y="2955396"/>
            <a:ext cx="6127749" cy="947208"/>
          </a:xfrm>
          <a:prstGeom prst="rect">
            <a:avLst/>
          </a:prstGeom>
          <a:solidFill>
            <a:srgbClr val="00B96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>
                <a:solidFill>
                  <a:schemeClr val="bg1"/>
                </a:solidFill>
                <a:latin typeface="+mj-lt"/>
              </a:rPr>
              <a:t>Buchempfehlungen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1B2055-9C3B-4077-8F8D-09765844FFAC}"/>
              </a:ext>
            </a:extLst>
          </p:cNvPr>
          <p:cNvSpPr txBox="1"/>
          <p:nvPr/>
        </p:nvSpPr>
        <p:spPr>
          <a:xfrm>
            <a:off x="1635171" y="1585529"/>
            <a:ext cx="984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47675" indent="-447675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33B933B-AA04-442C-BB61-C24E27A34CBD}"/>
              </a:ext>
            </a:extLst>
          </p:cNvPr>
          <p:cNvCxnSpPr>
            <a:cxnSpLocks/>
          </p:cNvCxnSpPr>
          <p:nvPr/>
        </p:nvCxnSpPr>
        <p:spPr>
          <a:xfrm flipH="1">
            <a:off x="1299830" y="397547"/>
            <a:ext cx="10188000" cy="0"/>
          </a:xfrm>
          <a:prstGeom prst="line">
            <a:avLst/>
          </a:prstGeom>
          <a:ln w="63500">
            <a:solidFill>
              <a:srgbClr val="00B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C1A951-A8F3-4A4F-AB3E-02026258226F}"/>
              </a:ext>
            </a:extLst>
          </p:cNvPr>
          <p:cNvCxnSpPr/>
          <p:nvPr/>
        </p:nvCxnSpPr>
        <p:spPr>
          <a:xfrm>
            <a:off x="385563" y="365126"/>
            <a:ext cx="0" cy="6120000"/>
          </a:xfrm>
          <a:prstGeom prst="line">
            <a:avLst/>
          </a:prstGeom>
          <a:ln w="63500">
            <a:solidFill>
              <a:srgbClr val="1A5E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31B0E9C-7E9C-4211-9126-B90F409D57E4}"/>
              </a:ext>
            </a:extLst>
          </p:cNvPr>
          <p:cNvGrpSpPr/>
          <p:nvPr/>
        </p:nvGrpSpPr>
        <p:grpSpPr>
          <a:xfrm>
            <a:off x="321856" y="6216486"/>
            <a:ext cx="995362" cy="369332"/>
            <a:chOff x="317941" y="6215781"/>
            <a:chExt cx="995362" cy="369332"/>
          </a:xfrm>
        </p:grpSpPr>
        <p:pic>
          <p:nvPicPr>
            <p:cNvPr id="24" name="Grafik 2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18B9E9F-A4A6-4B23-BCB5-C37EF345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3" y="6275602"/>
              <a:ext cx="691200" cy="216000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C947AD-32B2-4D7A-98C0-9539BA0DEBF8}"/>
                </a:ext>
              </a:extLst>
            </p:cNvPr>
            <p:cNvSpPr/>
            <p:nvPr/>
          </p:nvSpPr>
          <p:spPr>
            <a:xfrm>
              <a:off x="317941" y="6215781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>
                  <a:solidFill>
                    <a:srgbClr val="1A5EAB"/>
                  </a:solidFill>
                </a:rPr>
                <a:t>©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4DC4B-EC59-4F04-BBC6-437E5086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92288"/>
              </p:ext>
            </p:extLst>
          </p:nvPr>
        </p:nvGraphicFramePr>
        <p:xfrm>
          <a:off x="1629756" y="1474755"/>
          <a:ext cx="616057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7">
                  <a:extLst>
                    <a:ext uri="{9D8B030D-6E8A-4147-A177-3AD203B41FA5}">
                      <a16:colId xmlns:a16="http://schemas.microsoft.com/office/drawing/2014/main" val="602685162"/>
                    </a:ext>
                  </a:extLst>
                </a:gridCol>
                <a:gridCol w="4374776">
                  <a:extLst>
                    <a:ext uri="{9D8B030D-6E8A-4147-A177-3AD203B41FA5}">
                      <a16:colId xmlns:a16="http://schemas.microsoft.com/office/drawing/2014/main" val="24867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Beschreibung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1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Titel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Rollen und Berechtigungskonzepte: Identity- und Access-Management im Unternehmen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Autor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Klaus Schmidt, Alexander </a:t>
                      </a:r>
                      <a:r>
                        <a:rPr lang="de-CH" sz="1600" dirty="0" err="1"/>
                        <a:t>Tsoikas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2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Inhalt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Enthält eine gute Sicht auf Identity and Accessmanagement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3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Herausgeber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Springer Vieweg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Erscheinungsjahr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2017 (2. Auflage)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Empfehlung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Standardwerk für IAM. Geht jedoch für den Umfang in ACCE deutlich zu weit. Zur Lektüre nicht empfohlen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6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Bezugsquelle / -form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ISBN 978-3-658-17986-1</a:t>
                      </a:r>
                      <a:endParaRPr lang="de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28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CE2E6B3-5409-46BE-A02E-AD977D206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282" y="1453706"/>
            <a:ext cx="3336044" cy="47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1">
            <a:extLst>
              <a:ext uri="{FF2B5EF4-FFF2-40B4-BE49-F238E27FC236}">
                <a16:creationId xmlns:a16="http://schemas.microsoft.com/office/drawing/2014/main" id="{55998A45-6201-4C83-A6E1-074BD878E99D}"/>
              </a:ext>
            </a:extLst>
          </p:cNvPr>
          <p:cNvSpPr txBox="1">
            <a:spLocks/>
          </p:cNvSpPr>
          <p:nvPr/>
        </p:nvSpPr>
        <p:spPr>
          <a:xfrm>
            <a:off x="1311804" y="365126"/>
            <a:ext cx="10183510" cy="947208"/>
          </a:xfrm>
          <a:prstGeom prst="rect">
            <a:avLst/>
          </a:prstGeom>
          <a:solidFill>
            <a:srgbClr val="1A5EA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8288"/>
            <a:r>
              <a:rPr lang="de-DE" sz="3500" b="1" dirty="0">
                <a:solidFill>
                  <a:schemeClr val="bg1"/>
                </a:solidFill>
              </a:rPr>
              <a:t>Hacking &amp; Security</a:t>
            </a:r>
            <a:endParaRPr lang="de-CH" sz="3500" b="1" dirty="0">
              <a:solidFill>
                <a:schemeClr val="bg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4846E8D9-54EF-4A78-97C2-D5AE2E6AB1C7}"/>
              </a:ext>
            </a:extLst>
          </p:cNvPr>
          <p:cNvSpPr txBox="1">
            <a:spLocks/>
          </p:cNvSpPr>
          <p:nvPr/>
        </p:nvSpPr>
        <p:spPr>
          <a:xfrm rot="5400000">
            <a:off x="-2225676" y="2955396"/>
            <a:ext cx="6127749" cy="947208"/>
          </a:xfrm>
          <a:prstGeom prst="rect">
            <a:avLst/>
          </a:prstGeom>
          <a:solidFill>
            <a:srgbClr val="00B96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>
                <a:solidFill>
                  <a:schemeClr val="bg1"/>
                </a:solidFill>
                <a:latin typeface="+mj-lt"/>
              </a:rPr>
              <a:t>Buchempfehlungen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1B2055-9C3B-4077-8F8D-09765844FFAC}"/>
              </a:ext>
            </a:extLst>
          </p:cNvPr>
          <p:cNvSpPr txBox="1"/>
          <p:nvPr/>
        </p:nvSpPr>
        <p:spPr>
          <a:xfrm>
            <a:off x="1635171" y="1585529"/>
            <a:ext cx="984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47675" indent="-447675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33B933B-AA04-442C-BB61-C24E27A34CBD}"/>
              </a:ext>
            </a:extLst>
          </p:cNvPr>
          <p:cNvCxnSpPr>
            <a:cxnSpLocks/>
          </p:cNvCxnSpPr>
          <p:nvPr/>
        </p:nvCxnSpPr>
        <p:spPr>
          <a:xfrm flipH="1">
            <a:off x="1299830" y="397547"/>
            <a:ext cx="10188000" cy="0"/>
          </a:xfrm>
          <a:prstGeom prst="line">
            <a:avLst/>
          </a:prstGeom>
          <a:ln w="63500">
            <a:solidFill>
              <a:srgbClr val="00B9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C1A951-A8F3-4A4F-AB3E-02026258226F}"/>
              </a:ext>
            </a:extLst>
          </p:cNvPr>
          <p:cNvCxnSpPr/>
          <p:nvPr/>
        </p:nvCxnSpPr>
        <p:spPr>
          <a:xfrm>
            <a:off x="385563" y="365126"/>
            <a:ext cx="0" cy="6120000"/>
          </a:xfrm>
          <a:prstGeom prst="line">
            <a:avLst/>
          </a:prstGeom>
          <a:ln w="63500">
            <a:solidFill>
              <a:srgbClr val="1A5E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31B0E9C-7E9C-4211-9126-B90F409D57E4}"/>
              </a:ext>
            </a:extLst>
          </p:cNvPr>
          <p:cNvGrpSpPr/>
          <p:nvPr/>
        </p:nvGrpSpPr>
        <p:grpSpPr>
          <a:xfrm>
            <a:off x="321856" y="6216486"/>
            <a:ext cx="995362" cy="369332"/>
            <a:chOff x="317941" y="6215781"/>
            <a:chExt cx="995362" cy="369332"/>
          </a:xfrm>
        </p:grpSpPr>
        <p:pic>
          <p:nvPicPr>
            <p:cNvPr id="24" name="Grafik 23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18B9E9F-A4A6-4B23-BCB5-C37EF3450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3" y="6275602"/>
              <a:ext cx="691200" cy="216000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C947AD-32B2-4D7A-98C0-9539BA0DEBF8}"/>
                </a:ext>
              </a:extLst>
            </p:cNvPr>
            <p:cNvSpPr/>
            <p:nvPr/>
          </p:nvSpPr>
          <p:spPr>
            <a:xfrm>
              <a:off x="317941" y="6215781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>
                  <a:solidFill>
                    <a:srgbClr val="1A5EAB"/>
                  </a:solidFill>
                </a:rPr>
                <a:t>©</a:t>
              </a: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B4DC4B-EC59-4F04-BBC6-437E5086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22016"/>
              </p:ext>
            </p:extLst>
          </p:nvPr>
        </p:nvGraphicFramePr>
        <p:xfrm>
          <a:off x="1629756" y="1474755"/>
          <a:ext cx="6160573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97">
                  <a:extLst>
                    <a:ext uri="{9D8B030D-6E8A-4147-A177-3AD203B41FA5}">
                      <a16:colId xmlns:a16="http://schemas.microsoft.com/office/drawing/2014/main" val="602685162"/>
                    </a:ext>
                  </a:extLst>
                </a:gridCol>
                <a:gridCol w="4374776">
                  <a:extLst>
                    <a:ext uri="{9D8B030D-6E8A-4147-A177-3AD203B41FA5}">
                      <a16:colId xmlns:a16="http://schemas.microsoft.com/office/drawing/2014/main" val="2486780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Beschreibung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1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Titel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Hacking &amp; Security</a:t>
                      </a:r>
                    </a:p>
                    <a:p>
                      <a:r>
                        <a:rPr lang="de-DE" sz="1600" dirty="0"/>
                        <a:t>Das umfassende Handbuch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6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Autoren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dirty="0">
                          <a:hlinkClick r:id="rId4"/>
                        </a:rPr>
                        <a:t>Michael Kofler</a:t>
                      </a:r>
                      <a:r>
                        <a:rPr lang="de-CH" sz="1600" dirty="0"/>
                        <a:t>, </a:t>
                      </a:r>
                      <a:r>
                        <a:rPr lang="de-CH" sz="1600" dirty="0">
                          <a:hlinkClick r:id="rId5"/>
                        </a:rPr>
                        <a:t>André Zingsheim</a:t>
                      </a:r>
                      <a:r>
                        <a:rPr lang="de-CH" sz="1600" dirty="0"/>
                        <a:t>, </a:t>
                      </a:r>
                      <a:r>
                        <a:rPr lang="de-CH" sz="1600" dirty="0">
                          <a:hlinkClick r:id="rId6"/>
                        </a:rPr>
                        <a:t>Klaus </a:t>
                      </a:r>
                      <a:r>
                        <a:rPr lang="de-CH" sz="1600" dirty="0" err="1">
                          <a:hlinkClick r:id="rId6"/>
                        </a:rPr>
                        <a:t>Gebeshuber</a:t>
                      </a:r>
                      <a:r>
                        <a:rPr lang="de-CH" sz="1600" dirty="0"/>
                        <a:t>, </a:t>
                      </a:r>
                      <a:r>
                        <a:rPr lang="de-CH" sz="1600" dirty="0">
                          <a:hlinkClick r:id="rId7"/>
                        </a:rPr>
                        <a:t>Stefan Kania</a:t>
                      </a:r>
                      <a:r>
                        <a:rPr lang="de-CH" sz="1600" dirty="0"/>
                        <a:t>, </a:t>
                      </a:r>
                      <a:r>
                        <a:rPr lang="de-CH" sz="1600" dirty="0">
                          <a:hlinkClick r:id="rId8"/>
                        </a:rPr>
                        <a:t>Markus </a:t>
                      </a:r>
                      <a:r>
                        <a:rPr lang="de-CH" sz="1600" dirty="0" err="1">
                          <a:hlinkClick r:id="rId8"/>
                        </a:rPr>
                        <a:t>Widl</a:t>
                      </a:r>
                      <a:r>
                        <a:rPr lang="de-CH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2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Inhalt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Enthält eine gute Sicht auf Hacking und Security. Hoher Praxisbezug, z.B. </a:t>
                      </a:r>
                      <a:r>
                        <a:rPr lang="de-CH" sz="1600" dirty="0" err="1"/>
                        <a:t>Active</a:t>
                      </a:r>
                      <a:r>
                        <a:rPr lang="de-CH" sz="1600" dirty="0"/>
                        <a:t> Directory und O365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3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Herausgeber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Rheinwerk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3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Erscheinungsjahr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2020 (2. Auflage)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Empfehlung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Ausgewogene Mischung von «Angriff» und «Verteidigung». Ebenso wie «Cyber-Security» technisch ausgerichtet, behandelt aber nicht nur die Grundkonzepte, sondern auch häufig </a:t>
                      </a:r>
                      <a:r>
                        <a:rPr lang="de-CH" sz="1600"/>
                        <a:t>verwendete Produkte.</a:t>
                      </a:r>
                      <a:endParaRPr lang="LID4096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6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Bezugsquelle / -form</a:t>
                      </a:r>
                      <a:endParaRPr lang="LID4096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ISBN </a:t>
                      </a:r>
                      <a:r>
                        <a:rPr lang="de-CH" sz="1600" dirty="0"/>
                        <a:t>978-3-836-27193-6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828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8D31582-DC3C-44B4-B484-406FAAC60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687" y="1414355"/>
            <a:ext cx="356662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1B7C4167-B467-4B53-8756-ADE920662AEA}" vid="{F2889E94-8289-4930-9608-BDE2EC83CD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E31B3248DBCC44BC6C7EB355FC59B1" ma:contentTypeVersion="13" ma:contentTypeDescription="Ein neues Dokument erstellen." ma:contentTypeScope="" ma:versionID="b6ac7c184955d30223ed822961971ea8">
  <xsd:schema xmlns:xsd="http://www.w3.org/2001/XMLSchema" xmlns:xs="http://www.w3.org/2001/XMLSchema" xmlns:p="http://schemas.microsoft.com/office/2006/metadata/properties" xmlns:ns2="4b828ac8-0d1f-49fc-88d2-9381040e6d15" xmlns:ns3="20a6b1da-8333-4eed-aa9d-b411e1d87939" targetNamespace="http://schemas.microsoft.com/office/2006/metadata/properties" ma:root="true" ma:fieldsID="d0e4cc44773019f6c616094f2954245c" ns2:_="" ns3:_="">
    <xsd:import namespace="4b828ac8-0d1f-49fc-88d2-9381040e6d15"/>
    <xsd:import namespace="20a6b1da-8333-4eed-aa9d-b411e1d87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28ac8-0d1f-49fc-88d2-9381040e6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6b1da-8333-4eed-aa9d-b411e1d879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287D1-F495-476B-8FB3-69BD6792CD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6114E-5342-4E32-BFED-FE75528B6EA4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de36c714-6c13-4f14-b1bf-3ae7f4de6f7c"/>
    <ds:schemaRef ds:uri="acdeab17-90d6-4afc-85a1-e9e0a724df5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905352-1AE8-4642-AC31-805003B3A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28ac8-0d1f-49fc-88d2-9381040e6d15"/>
    <ds:schemaRef ds:uri="20a6b1da-8333-4eed-aa9d-b411e1d87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 PP Lernvideo_20180427</Template>
  <TotalTime>0</TotalTime>
  <Words>417</Words>
  <Application>Microsoft Office PowerPoint</Application>
  <PresentationFormat>Breitbild</PresentationFormat>
  <Paragraphs>102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Fachkürzel - Fach ausgeschrieben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dorotea.boehm@lernen.siw.swiss</dc:creator>
  <cp:lastModifiedBy>Dominik Kuhn</cp:lastModifiedBy>
  <cp:revision>26</cp:revision>
  <cp:lastPrinted>2020-06-05T15:25:10Z</cp:lastPrinted>
  <dcterms:created xsi:type="dcterms:W3CDTF">2018-05-30T12:10:31Z</dcterms:created>
  <dcterms:modified xsi:type="dcterms:W3CDTF">2022-02-06T19:36:45Z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0x0101003CE31B3248DBCC44BC6C7EB355FC59B1</vt:lpwstr>
  </property>
  <property fmtid="{D5CDD505-2E9C-101B-9397-08002B2CF9AE}" pid="3" name="AuthorIds_UIVersion_1024">
    <vt:lpwstr>6</vt:lpwstr>
  </property>
</Properties>
</file>