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76" r:id="rId3"/>
    <p:sldId id="277" r:id="rId4"/>
    <p:sldId id="272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5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6" autoAdjust="0"/>
    <p:restoredTop sz="90424" autoAdjust="0"/>
  </p:normalViewPr>
  <p:slideViewPr>
    <p:cSldViewPr snapToGrid="0">
      <p:cViewPr varScale="1">
        <p:scale>
          <a:sx n="43" d="100"/>
          <a:sy n="43" d="100"/>
        </p:scale>
        <p:origin x="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2CC3F-D9C2-4EE2-8213-158359FA7994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CB910-456B-4E6F-8BE1-DAEBCA442E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871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BC7D57-5117-4A9D-9F09-6A7E2B47C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simple chat server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BA81D7-3B91-48FE-9B34-7AA1B12DB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608" y="5477256"/>
            <a:ext cx="9537192" cy="1097280"/>
          </a:xfrm>
        </p:spPr>
        <p:txBody>
          <a:bodyPr>
            <a:noAutofit/>
          </a:bodyPr>
          <a:lstStyle/>
          <a:p>
            <a:r>
              <a:rPr lang="de-DE" dirty="0"/>
              <a:t>Jan-Patrick Kirchner [742143], Felix Hennig [752734], Marija </a:t>
            </a:r>
            <a:r>
              <a:rPr lang="de-DE" dirty="0" err="1"/>
              <a:t>Belova</a:t>
            </a:r>
            <a:r>
              <a:rPr lang="de-DE" dirty="0"/>
              <a:t> [752684]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8191C88-7030-47FA-9D8C-A8529D1C9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78" y="1805309"/>
            <a:ext cx="4855735" cy="2971051"/>
          </a:xfrm>
          <a:prstGeom prst="rect">
            <a:avLst/>
          </a:prstGeom>
        </p:spPr>
      </p:pic>
      <p:sp>
        <p:nvSpPr>
          <p:cNvPr id="6" name="Untertitel 2">
            <a:extLst>
              <a:ext uri="{FF2B5EF4-FFF2-40B4-BE49-F238E27FC236}">
                <a16:creationId xmlns:a16="http://schemas.microsoft.com/office/drawing/2014/main" id="{8AA7861E-A79D-4102-98D3-E4BB368EDD5C}"/>
              </a:ext>
            </a:extLst>
          </p:cNvPr>
          <p:cNvSpPr txBox="1">
            <a:spLocks/>
          </p:cNvSpPr>
          <p:nvPr/>
        </p:nvSpPr>
        <p:spPr>
          <a:xfrm>
            <a:off x="5400690" y="4440304"/>
            <a:ext cx="2886787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Cloud Computing</a:t>
            </a:r>
          </a:p>
        </p:txBody>
      </p:sp>
      <p:pic>
        <p:nvPicPr>
          <p:cNvPr id="2054" name="Picture 6" descr="https://geneticliteracyproject.org/wp-content/uploads/2017/11/m5xbsgp3zxjvkztcxo4o.png">
            <a:extLst>
              <a:ext uri="{FF2B5EF4-FFF2-40B4-BE49-F238E27FC236}">
                <a16:creationId xmlns:a16="http://schemas.microsoft.com/office/drawing/2014/main" id="{8A646513-DEA3-4A17-9D06-CB5366C30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484" y="95793"/>
            <a:ext cx="1709516" cy="170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27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1A366-D3A7-4A75-BC99-1C9EFC3F8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952950-4E54-4E87-B531-7FE80085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712" y="2315497"/>
            <a:ext cx="11364576" cy="4220324"/>
          </a:xfrm>
        </p:spPr>
        <p:txBody>
          <a:bodyPr>
            <a:normAutofit/>
          </a:bodyPr>
          <a:lstStyle/>
          <a:p>
            <a:r>
              <a:rPr lang="en-US" b="1" dirty="0"/>
              <a:t>Registration</a:t>
            </a:r>
          </a:p>
          <a:p>
            <a:pPr lvl="1"/>
            <a:r>
              <a:rPr lang="en-US" dirty="0"/>
              <a:t>A user needs to enter a </a:t>
            </a:r>
            <a:r>
              <a:rPr lang="en-US" b="1" dirty="0"/>
              <a:t>username, password, profile picture </a:t>
            </a:r>
            <a:r>
              <a:rPr lang="en-US" dirty="0"/>
              <a:t>and</a:t>
            </a:r>
            <a:r>
              <a:rPr lang="en-US" b="1" dirty="0"/>
              <a:t> language</a:t>
            </a:r>
          </a:p>
          <a:p>
            <a:pPr lvl="1"/>
            <a:r>
              <a:rPr lang="en-US" dirty="0"/>
              <a:t>The user credentials are stored </a:t>
            </a:r>
            <a:r>
              <a:rPr lang="en-US" b="1" dirty="0"/>
              <a:t>persistently</a:t>
            </a:r>
            <a:r>
              <a:rPr lang="en-US" dirty="0"/>
              <a:t> and </a:t>
            </a:r>
            <a:r>
              <a:rPr lang="en-US" b="1" dirty="0"/>
              <a:t>securely</a:t>
            </a:r>
            <a:r>
              <a:rPr lang="en-US" dirty="0"/>
              <a:t> in a </a:t>
            </a:r>
            <a:r>
              <a:rPr lang="en-US" b="1" dirty="0"/>
              <a:t>Cloud SQL database</a:t>
            </a:r>
          </a:p>
          <a:p>
            <a:r>
              <a:rPr lang="en-US" b="1" dirty="0"/>
              <a:t>Login:</a:t>
            </a:r>
          </a:p>
          <a:p>
            <a:pPr lvl="1"/>
            <a:r>
              <a:rPr lang="en-US" dirty="0"/>
              <a:t>A user can login through a valid </a:t>
            </a:r>
            <a:r>
              <a:rPr lang="en-US" b="1" dirty="0"/>
              <a:t>username &amp; password</a:t>
            </a:r>
          </a:p>
          <a:p>
            <a:r>
              <a:rPr lang="en-US" dirty="0"/>
              <a:t> </a:t>
            </a:r>
            <a:r>
              <a:rPr lang="en-US" b="1" dirty="0"/>
              <a:t>Send Messages:</a:t>
            </a:r>
          </a:p>
          <a:p>
            <a:pPr lvl="1"/>
            <a:r>
              <a:rPr lang="en-US" dirty="0"/>
              <a:t>IBM Tone Analyzer handles the incoming message and returns the current mood displayed as a emoticon</a:t>
            </a:r>
          </a:p>
          <a:p>
            <a:pPr lvl="1"/>
            <a:r>
              <a:rPr lang="en-US" dirty="0"/>
              <a:t>IBM Language Translator service translates an incoming chat message into the respective languages of the receivers</a:t>
            </a:r>
          </a:p>
        </p:txBody>
      </p:sp>
    </p:spTree>
    <p:extLst>
      <p:ext uri="{BB962C8B-B14F-4D97-AF65-F5344CB8AC3E}">
        <p14:creationId xmlns:p14="http://schemas.microsoft.com/office/powerpoint/2010/main" val="321820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1A366-D3A7-4A75-BC99-1C9EFC3F8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952950-4E54-4E87-B531-7FE80085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712" y="2315497"/>
            <a:ext cx="11364576" cy="4220324"/>
          </a:xfrm>
        </p:spPr>
        <p:txBody>
          <a:bodyPr>
            <a:normAutofit/>
          </a:bodyPr>
          <a:lstStyle/>
          <a:p>
            <a:r>
              <a:rPr lang="en-US" b="1" dirty="0"/>
              <a:t>TLS</a:t>
            </a:r>
          </a:p>
          <a:p>
            <a:pPr lvl="1"/>
            <a:r>
              <a:rPr lang="en-US" dirty="0"/>
              <a:t>We ensured data confidentiality and integrity by using TLS channels.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Additionally</a:t>
            </a:r>
          </a:p>
          <a:p>
            <a:pPr lvl="1"/>
            <a:r>
              <a:rPr lang="en-US" dirty="0"/>
              <a:t> We added </a:t>
            </a:r>
            <a:r>
              <a:rPr lang="en-US" b="1" dirty="0"/>
              <a:t>Emoticons</a:t>
            </a:r>
            <a:r>
              <a:rPr lang="en-US" dirty="0"/>
              <a:t> for a real chat feeling</a:t>
            </a:r>
          </a:p>
          <a:p>
            <a:endParaRPr lang="en-US" b="1" dirty="0"/>
          </a:p>
        </p:txBody>
      </p:sp>
      <p:pic>
        <p:nvPicPr>
          <p:cNvPr id="1026" name="Picture 2" descr="EmojiOneArea - Standalone mode">
            <a:extLst>
              <a:ext uri="{FF2B5EF4-FFF2-40B4-BE49-F238E27FC236}">
                <a16:creationId xmlns:a16="http://schemas.microsoft.com/office/drawing/2014/main" id="{CFEE0D54-51A9-4FD6-B6C6-EF86F14A5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822" y="3402096"/>
            <a:ext cx="344805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17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10CF07-43B8-4223-BA31-E7890804E0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Chat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86368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A332C7-F2F8-4910-A906-FF54708BE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52568"/>
          </a:xfrm>
          <a:solidFill>
            <a:schemeClr val="tx1"/>
          </a:solidFill>
        </p:spPr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7EFF152-3793-41F4-A730-1DD1EC56C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894" y="1238865"/>
            <a:ext cx="76200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46063"/>
      </p:ext>
    </p:extLst>
  </p:cSld>
  <p:clrMapOvr>
    <a:masterClrMapping/>
  </p:clrMapOvr>
</p:sld>
</file>

<file path=ppt/theme/theme1.xml><?xml version="1.0" encoding="utf-8"?>
<a:theme xmlns:a="http://schemas.openxmlformats.org/drawingml/2006/main" name="Zitierfähig">
  <a:themeElements>
    <a:clrScheme name="Benutzerdefiniert 4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75B5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uchgla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123</Words>
  <Application>Microsoft Office PowerPoint</Application>
  <PresentationFormat>Breitbild</PresentationFormat>
  <Paragraphs>20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2</vt:lpstr>
      <vt:lpstr>Zitierfähig</vt:lpstr>
      <vt:lpstr>A simple chat server</vt:lpstr>
      <vt:lpstr>Requirements</vt:lpstr>
      <vt:lpstr>Requirements</vt:lpstr>
      <vt:lpstr>Chat demonstration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chat server</dc:title>
  <dc:creator>Oksana Braun</dc:creator>
  <cp:lastModifiedBy>Felix</cp:lastModifiedBy>
  <cp:revision>88</cp:revision>
  <dcterms:created xsi:type="dcterms:W3CDTF">2018-04-09T08:01:44Z</dcterms:created>
  <dcterms:modified xsi:type="dcterms:W3CDTF">2018-05-17T08:31:10Z</dcterms:modified>
</cp:coreProperties>
</file>